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1" r:id="rId2"/>
    <p:sldId id="287" r:id="rId3"/>
    <p:sldId id="282" r:id="rId4"/>
    <p:sldId id="302" r:id="rId5"/>
    <p:sldId id="317" r:id="rId6"/>
    <p:sldId id="318" r:id="rId7"/>
    <p:sldId id="319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503050203000203" pitchFamily="34" charset="77"/>
      <p:regular r:id="rId15"/>
      <p:bold r:id="rId16"/>
      <p:italic r:id="rId17"/>
      <p:boldItalic r:id="rId18"/>
    </p:embeddedFont>
    <p:embeddedFont>
      <p:font typeface="Objectivity" pitchFamily="2" charset="77"/>
      <p:regular r:id="rId19"/>
      <p:bold r:id="rId20"/>
      <p:italic r:id="rId21"/>
      <p:boldItalic r:id="rId22"/>
    </p:embeddedFont>
    <p:embeddedFont>
      <p:font typeface="Segoe UI Light" panose="020B0502040204020203" pitchFamily="34" charset="0"/>
      <p:regular r:id="rId23"/>
      <p:italic r:id="rId24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BA4A9A-682F-5D04-2F49-07FAE3DF9BE3}" name="Lieke Hogenkamp" initials="LH" userId="S::lieke.hogenkamp@nedap.com::33409801-bd9e-4e94-95cf-a0b05ab03bb1" providerId="AD"/>
  <p188:author id="{C088C6B5-D926-C1F6-FD69-D503AFA8142B}" name="Iwan Rutjes" initials="IR" userId="S::iwan.rutjes@nedap.com::02c85f82-b9ed-44dc-8c27-a869f0da39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Kelsey Luhrman" initials="KL" lastIdx="2" clrIdx="1">
    <p:extLst>
      <p:ext uri="{19B8F6BF-5375-455C-9EA6-DF929625EA0E}">
        <p15:presenceInfo xmlns:p15="http://schemas.microsoft.com/office/powerpoint/2012/main" userId="S::kelsey@pptsolutions.nl::247c6756-96f6-4951-9417-041a4abadbc7" providerId="AD"/>
      </p:ext>
    </p:extLst>
  </p:cmAuthor>
  <p:cmAuthor id="3" name="Silvana Salamur" initials="SS" lastIdx="3" clrIdx="2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4" name="Desiree van den Berg" initials="DvdB" lastIdx="4" clrIdx="3">
    <p:extLst>
      <p:ext uri="{19B8F6BF-5375-455C-9EA6-DF929625EA0E}">
        <p15:presenceInfo xmlns:p15="http://schemas.microsoft.com/office/powerpoint/2012/main" userId="S::desiree@pptsolutions.nl::64febbdd-3b31-4005-8397-21e42eb5b8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FF3"/>
    <a:srgbClr val="FEDEAF"/>
    <a:srgbClr val="E86435"/>
    <a:srgbClr val="FF6C37"/>
    <a:srgbClr val="003147"/>
    <a:srgbClr val="FFF0DB"/>
    <a:srgbClr val="CED5DD"/>
    <a:srgbClr val="2C7998"/>
    <a:srgbClr val="659DB1"/>
    <a:srgbClr val="023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6327" autoAdjust="0"/>
  </p:normalViewPr>
  <p:slideViewPr>
    <p:cSldViewPr snapToGrid="0">
      <p:cViewPr varScale="1">
        <p:scale>
          <a:sx n="151" d="100"/>
          <a:sy n="151" d="100"/>
        </p:scale>
        <p:origin x="200" y="800"/>
      </p:cViewPr>
      <p:guideLst/>
    </p:cSldViewPr>
  </p:slideViewPr>
  <p:outlineViewPr>
    <p:cViewPr>
      <p:scale>
        <a:sx n="33" d="100"/>
        <a:sy n="33" d="100"/>
      </p:scale>
      <p:origin x="0" y="-583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7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5CFD8-2B27-4425-8FF2-37C58800F8DE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C55B3-66B4-40A1-98B4-B3A1C3F82C82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Kick-off</a:t>
          </a:r>
          <a:endParaRPr lang="en-US" dirty="0"/>
        </a:p>
      </dgm:t>
    </dgm:pt>
    <dgm:pt modelId="{98BDBC21-5396-4D13-B88C-35CFC83D6966}" type="parTrans" cxnId="{17DA3192-3019-46E9-845E-272DD521DDE3}">
      <dgm:prSet/>
      <dgm:spPr/>
      <dgm:t>
        <a:bodyPr/>
        <a:lstStyle/>
        <a:p>
          <a:endParaRPr lang="en-US"/>
        </a:p>
      </dgm:t>
    </dgm:pt>
    <dgm:pt modelId="{F840B9F6-5DFD-4799-961D-16B54E8FC092}" type="sibTrans" cxnId="{17DA3192-3019-46E9-845E-272DD521DDE3}">
      <dgm:prSet/>
      <dgm:spPr/>
      <dgm:t>
        <a:bodyPr/>
        <a:lstStyle/>
        <a:p>
          <a:endParaRPr lang="en-US"/>
        </a:p>
      </dgm:t>
    </dgm:pt>
    <dgm:pt modelId="{E966AA6E-A47B-46F7-97A0-C775ECA8AB9B}">
      <dgm:prSet phldrT="[Text]" phldr="0"/>
      <dgm:spPr/>
      <dgm:t>
        <a:bodyPr/>
        <a:lstStyle/>
        <a:p>
          <a:r>
            <a:rPr lang="en-US" dirty="0"/>
            <a:t>Thursday 11-04 10:00</a:t>
          </a:r>
        </a:p>
      </dgm:t>
    </dgm:pt>
    <dgm:pt modelId="{15A4755E-E6EE-4A28-A1C8-EEF482DBA144}" type="parTrans" cxnId="{71DDBE61-9B5F-4960-ADD8-CD11DF5BF20C}">
      <dgm:prSet/>
      <dgm:spPr/>
      <dgm:t>
        <a:bodyPr/>
        <a:lstStyle/>
        <a:p>
          <a:endParaRPr lang="en-US"/>
        </a:p>
      </dgm:t>
    </dgm:pt>
    <dgm:pt modelId="{DC4415DE-FC1C-4606-84E0-2688A35040DD}" type="sibTrans" cxnId="{71DDBE61-9B5F-4960-ADD8-CD11DF5BF20C}">
      <dgm:prSet/>
      <dgm:spPr/>
      <dgm:t>
        <a:bodyPr/>
        <a:lstStyle/>
        <a:p>
          <a:endParaRPr lang="en-US"/>
        </a:p>
      </dgm:t>
    </dgm:pt>
    <dgm:pt modelId="{CC1DC7BC-F438-405B-998D-BFE9C92674ED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 Work on assignment</a:t>
          </a:r>
          <a:endParaRPr lang="en-US" dirty="0"/>
        </a:p>
      </dgm:t>
    </dgm:pt>
    <dgm:pt modelId="{3AA78048-EC61-41BF-84B5-6A0ABED47AE3}" type="parTrans" cxnId="{5327B334-1DD1-444C-A608-8409E7CF678F}">
      <dgm:prSet/>
      <dgm:spPr/>
      <dgm:t>
        <a:bodyPr/>
        <a:lstStyle/>
        <a:p>
          <a:endParaRPr lang="en-US"/>
        </a:p>
      </dgm:t>
    </dgm:pt>
    <dgm:pt modelId="{4DEC191B-B145-4C9A-A2B3-83244241DC7B}" type="sibTrans" cxnId="{5327B334-1DD1-444C-A608-8409E7CF678F}">
      <dgm:prSet/>
      <dgm:spPr/>
      <dgm:t>
        <a:bodyPr/>
        <a:lstStyle/>
        <a:p>
          <a:endParaRPr lang="en-US"/>
        </a:p>
      </dgm:t>
    </dgm:pt>
    <dgm:pt modelId="{8336B4A9-1B70-427C-B22B-6EC348853469}">
      <dgm:prSet phldrT="[Text]" phldr="0"/>
      <dgm:spPr/>
      <dgm:t>
        <a:bodyPr/>
        <a:lstStyle/>
        <a:p>
          <a:r>
            <a:rPr lang="en-US">
              <a:latin typeface="Objectivity"/>
            </a:rPr>
            <a:t> 2 weeks</a:t>
          </a:r>
          <a:endParaRPr lang="en-US"/>
        </a:p>
      </dgm:t>
    </dgm:pt>
    <dgm:pt modelId="{AC787BA9-DB3D-435F-89D1-20C088142063}" type="parTrans" cxnId="{7FFD1845-AA44-4C28-9A2A-159E696DA81D}">
      <dgm:prSet/>
      <dgm:spPr/>
      <dgm:t>
        <a:bodyPr/>
        <a:lstStyle/>
        <a:p>
          <a:endParaRPr lang="en-US"/>
        </a:p>
      </dgm:t>
    </dgm:pt>
    <dgm:pt modelId="{EE9C7C1B-67EB-4F99-8FE2-702AAE3DA769}" type="sibTrans" cxnId="{7FFD1845-AA44-4C28-9A2A-159E696DA81D}">
      <dgm:prSet/>
      <dgm:spPr/>
      <dgm:t>
        <a:bodyPr/>
        <a:lstStyle/>
        <a:p>
          <a:endParaRPr lang="en-US"/>
        </a:p>
      </dgm:t>
    </dgm:pt>
    <dgm:pt modelId="{7D5D8926-B4CA-4896-8587-20E4F437A083}">
      <dgm:prSet phldrT="[Text]"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Deadline</a:t>
          </a:r>
          <a:endParaRPr lang="en-US" dirty="0"/>
        </a:p>
      </dgm:t>
    </dgm:pt>
    <dgm:pt modelId="{F961C436-D9D9-4443-B3BB-AD5721B24CB4}" type="parTrans" cxnId="{50C1FFE4-8C09-407B-B05B-89EBE38341EB}">
      <dgm:prSet/>
      <dgm:spPr/>
      <dgm:t>
        <a:bodyPr/>
        <a:lstStyle/>
        <a:p>
          <a:endParaRPr lang="en-US"/>
        </a:p>
      </dgm:t>
    </dgm:pt>
    <dgm:pt modelId="{AEF8DCD8-2D24-4BAD-A736-F525BAAF1F7E}" type="sibTrans" cxnId="{50C1FFE4-8C09-407B-B05B-89EBE38341EB}">
      <dgm:prSet/>
      <dgm:spPr/>
      <dgm:t>
        <a:bodyPr/>
        <a:lstStyle/>
        <a:p>
          <a:endParaRPr lang="en-US"/>
        </a:p>
      </dgm:t>
    </dgm:pt>
    <dgm:pt modelId="{07C4CE89-2E46-406F-A135-0AFA97C5C78F}">
      <dgm:prSet phldrT="[Text]" phldr="0"/>
      <dgm:spPr/>
      <dgm:t>
        <a:bodyPr/>
        <a:lstStyle/>
        <a:p>
          <a:r>
            <a:rPr lang="en-US" b="0" dirty="0">
              <a:latin typeface="Objectivity"/>
            </a:rPr>
            <a:t>Thursday 25-04 12:00</a:t>
          </a:r>
          <a:endParaRPr lang="en-US" dirty="0"/>
        </a:p>
      </dgm:t>
    </dgm:pt>
    <dgm:pt modelId="{5BCFEC19-D080-4057-8BB7-9C78229DD648}" type="parTrans" cxnId="{CF456AF5-5E0B-4B71-B017-EAB8B1595D24}">
      <dgm:prSet/>
      <dgm:spPr/>
      <dgm:t>
        <a:bodyPr/>
        <a:lstStyle/>
        <a:p>
          <a:endParaRPr lang="en-US"/>
        </a:p>
      </dgm:t>
    </dgm:pt>
    <dgm:pt modelId="{DAB7E08C-3D79-4259-8886-97FB5D474077}" type="sibTrans" cxnId="{CF456AF5-5E0B-4B71-B017-EAB8B1595D24}">
      <dgm:prSet/>
      <dgm:spPr/>
      <dgm:t>
        <a:bodyPr/>
        <a:lstStyle/>
        <a:p>
          <a:endParaRPr lang="en-US"/>
        </a:p>
      </dgm:t>
    </dgm:pt>
    <dgm:pt modelId="{190A6F7C-B474-45CF-AB3B-6E4D5799EF20}">
      <dgm:prSet phldr="0"/>
      <dgm:spPr/>
      <dgm:t>
        <a:bodyPr/>
        <a:lstStyle/>
        <a:p>
          <a:pPr>
            <a:defRPr b="1"/>
          </a:pPr>
          <a:r>
            <a:rPr lang="en-US" dirty="0">
              <a:latin typeface="Objectivity"/>
            </a:rPr>
            <a:t>Presentation and Tournament</a:t>
          </a:r>
        </a:p>
      </dgm:t>
    </dgm:pt>
    <dgm:pt modelId="{AB0B6176-7CEC-431C-AFA1-23D55E9792A2}" type="parTrans" cxnId="{2735450F-D235-48DC-AC5D-7B2AB96DC281}">
      <dgm:prSet/>
      <dgm:spPr/>
      <dgm:t>
        <a:bodyPr/>
        <a:lstStyle/>
        <a:p>
          <a:endParaRPr lang="en-GB"/>
        </a:p>
      </dgm:t>
    </dgm:pt>
    <dgm:pt modelId="{4B5BB842-7791-4092-BF52-EE4813276597}" type="sibTrans" cxnId="{2735450F-D235-48DC-AC5D-7B2AB96DC281}">
      <dgm:prSet/>
      <dgm:spPr/>
      <dgm:t>
        <a:bodyPr/>
        <a:lstStyle/>
        <a:p>
          <a:endParaRPr lang="en-GB"/>
        </a:p>
      </dgm:t>
    </dgm:pt>
    <dgm:pt modelId="{9ACBCBDA-BE9C-4F84-A8DB-8C92ED7F0051}">
      <dgm:prSet phldr="0"/>
      <dgm:spPr/>
      <dgm:t>
        <a:bodyPr/>
        <a:lstStyle/>
        <a:p>
          <a:r>
            <a:rPr lang="en-US" b="0" dirty="0">
              <a:latin typeface="Objectivity"/>
            </a:rPr>
            <a:t>Friday 26-04 10:00</a:t>
          </a:r>
        </a:p>
      </dgm:t>
    </dgm:pt>
    <dgm:pt modelId="{62B5E00B-80B1-4F6C-ADBC-389BC7786369}" type="parTrans" cxnId="{21640396-AF17-4350-BBB5-A879726BA2CA}">
      <dgm:prSet/>
      <dgm:spPr/>
      <dgm:t>
        <a:bodyPr/>
        <a:lstStyle/>
        <a:p>
          <a:endParaRPr lang="en-GB"/>
        </a:p>
      </dgm:t>
    </dgm:pt>
    <dgm:pt modelId="{834BD4E6-2D95-4332-963B-D0544A7800A3}" type="sibTrans" cxnId="{21640396-AF17-4350-BBB5-A879726BA2CA}">
      <dgm:prSet/>
      <dgm:spPr/>
      <dgm:t>
        <a:bodyPr/>
        <a:lstStyle/>
        <a:p>
          <a:endParaRPr lang="en-GB"/>
        </a:p>
      </dgm:t>
    </dgm:pt>
    <dgm:pt modelId="{FFEAF37F-C1F0-46CF-B9F8-B4D45496ABED}">
      <dgm:prSet phldr="0"/>
      <dgm:spPr/>
      <dgm:t>
        <a:bodyPr/>
        <a:lstStyle/>
        <a:p>
          <a:pPr>
            <a:defRPr b="1"/>
          </a:pPr>
          <a:r>
            <a:rPr lang="en-US" b="1" dirty="0">
              <a:latin typeface="Objectivity"/>
            </a:rPr>
            <a:t>Evaluation</a:t>
          </a:r>
        </a:p>
      </dgm:t>
    </dgm:pt>
    <dgm:pt modelId="{0B319275-D693-49C5-88C5-961F20B13FB5}" type="parTrans" cxnId="{AA7C275F-A774-437D-9D72-BFC0C88171C3}">
      <dgm:prSet/>
      <dgm:spPr/>
      <dgm:t>
        <a:bodyPr/>
        <a:lstStyle/>
        <a:p>
          <a:endParaRPr lang="en-GB"/>
        </a:p>
      </dgm:t>
    </dgm:pt>
    <dgm:pt modelId="{49119520-C449-42AB-BF35-B86E89D1E0B4}" type="sibTrans" cxnId="{AA7C275F-A774-437D-9D72-BFC0C88171C3}">
      <dgm:prSet/>
      <dgm:spPr/>
      <dgm:t>
        <a:bodyPr/>
        <a:lstStyle/>
        <a:p>
          <a:endParaRPr lang="en-GB"/>
        </a:p>
      </dgm:t>
    </dgm:pt>
    <dgm:pt modelId="{2C7F7B8C-F278-4F8A-B2EE-02A4D001A3C9}">
      <dgm:prSet phldr="0"/>
      <dgm:spPr/>
      <dgm:t>
        <a:bodyPr/>
        <a:lstStyle/>
        <a:p>
          <a:r>
            <a:rPr lang="en-US" b="0" dirty="0">
              <a:latin typeface="Objectivity"/>
            </a:rPr>
            <a:t>Friday 26-04</a:t>
          </a:r>
        </a:p>
        <a:p>
          <a:r>
            <a:rPr lang="en-US" b="0" dirty="0">
              <a:latin typeface="Objectivity"/>
            </a:rPr>
            <a:t>Coaches 13:00</a:t>
          </a:r>
        </a:p>
        <a:p>
          <a:r>
            <a:rPr lang="en-US" b="0" dirty="0">
              <a:latin typeface="Objectivity"/>
            </a:rPr>
            <a:t>Individual 15:00</a:t>
          </a:r>
        </a:p>
      </dgm:t>
    </dgm:pt>
    <dgm:pt modelId="{5315E8AE-A5AF-488D-8565-36336EBBDED8}" type="parTrans" cxnId="{08D25E71-A851-4F02-8975-D54D24DFCFB0}">
      <dgm:prSet/>
      <dgm:spPr/>
      <dgm:t>
        <a:bodyPr/>
        <a:lstStyle/>
        <a:p>
          <a:endParaRPr lang="en-GB"/>
        </a:p>
      </dgm:t>
    </dgm:pt>
    <dgm:pt modelId="{BB3B10D9-1455-4A89-B1D3-182A899D3932}" type="sibTrans" cxnId="{08D25E71-A851-4F02-8975-D54D24DFCFB0}">
      <dgm:prSet/>
      <dgm:spPr/>
      <dgm:t>
        <a:bodyPr/>
        <a:lstStyle/>
        <a:p>
          <a:endParaRPr lang="en-GB"/>
        </a:p>
      </dgm:t>
    </dgm:pt>
    <dgm:pt modelId="{CF5B81EE-0B4C-484E-A5A8-273D03A8D52D}">
      <dgm:prSet phldr="0"/>
      <dgm:spPr/>
      <dgm:t>
        <a:bodyPr/>
        <a:lstStyle/>
        <a:p>
          <a:r>
            <a:rPr lang="en-US" b="0" dirty="0">
              <a:latin typeface="Objectivity"/>
            </a:rPr>
            <a:t>Report &amp; code</a:t>
          </a:r>
        </a:p>
      </dgm:t>
    </dgm:pt>
    <dgm:pt modelId="{252EEE32-32AD-47D7-8AB8-5C1E571A0C68}" type="parTrans" cxnId="{3AF8314D-9E94-4C19-B132-88B90DEBDF45}">
      <dgm:prSet/>
      <dgm:spPr/>
      <dgm:t>
        <a:bodyPr/>
        <a:lstStyle/>
        <a:p>
          <a:endParaRPr lang="en-GB"/>
        </a:p>
      </dgm:t>
    </dgm:pt>
    <dgm:pt modelId="{249C93AA-9305-4EAF-9600-FDC3E2D43331}" type="sibTrans" cxnId="{3AF8314D-9E94-4C19-B132-88B90DEBDF45}">
      <dgm:prSet/>
      <dgm:spPr/>
      <dgm:t>
        <a:bodyPr/>
        <a:lstStyle/>
        <a:p>
          <a:endParaRPr lang="en-GB"/>
        </a:p>
      </dgm:t>
    </dgm:pt>
    <dgm:pt modelId="{4FE69448-5F39-45E2-8255-AA519C91A4E6}" type="pres">
      <dgm:prSet presAssocID="{7665CFD8-2B27-4425-8FF2-37C58800F8DE}" presName="root" presStyleCnt="0">
        <dgm:presLayoutVars>
          <dgm:chMax/>
          <dgm:chPref/>
          <dgm:animLvl val="lvl"/>
        </dgm:presLayoutVars>
      </dgm:prSet>
      <dgm:spPr/>
    </dgm:pt>
    <dgm:pt modelId="{38152E10-A84A-4A98-845B-588A274E155C}" type="pres">
      <dgm:prSet presAssocID="{7665CFD8-2B27-4425-8FF2-37C58800F8DE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076D8BF-979F-4295-BB42-1088068D68A0}" type="pres">
      <dgm:prSet presAssocID="{7665CFD8-2B27-4425-8FF2-37C58800F8DE}" presName="nodes" presStyleCnt="0">
        <dgm:presLayoutVars>
          <dgm:chMax/>
          <dgm:chPref/>
          <dgm:animLvl val="lvl"/>
        </dgm:presLayoutVars>
      </dgm:prSet>
      <dgm:spPr/>
    </dgm:pt>
    <dgm:pt modelId="{94C43476-01AD-4043-AA79-CA00AE89E24E}" type="pres">
      <dgm:prSet presAssocID="{277C55B3-66B4-40A1-98B4-B3A1C3F82C82}" presName="composite" presStyleCnt="0"/>
      <dgm:spPr/>
    </dgm:pt>
    <dgm:pt modelId="{6E70A3E1-00C4-4242-BE8C-E31328D3A1AF}" type="pres">
      <dgm:prSet presAssocID="{277C55B3-66B4-40A1-98B4-B3A1C3F82C82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8EFAF2C-FB1A-41CB-8571-EE99C4955FCB}" type="pres">
      <dgm:prSet presAssocID="{277C55B3-66B4-40A1-98B4-B3A1C3F82C82}" presName="DropPinPlaceHolder" presStyleCnt="0"/>
      <dgm:spPr/>
    </dgm:pt>
    <dgm:pt modelId="{64C8B1D7-F64C-41AE-A323-3081C8754A59}" type="pres">
      <dgm:prSet presAssocID="{277C55B3-66B4-40A1-98B4-B3A1C3F82C82}" presName="DropPin" presStyleLbl="alignNode1" presStyleIdx="0" presStyleCnt="5"/>
      <dgm:spPr/>
    </dgm:pt>
    <dgm:pt modelId="{A68802CC-FD51-418E-B979-74EA2EE713E3}" type="pres">
      <dgm:prSet presAssocID="{277C55B3-66B4-40A1-98B4-B3A1C3F82C82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FCE637E-B3C7-4D0B-AF9E-F042EB6C8093}" type="pres">
      <dgm:prSet presAssocID="{277C55B3-66B4-40A1-98B4-B3A1C3F82C82}" presName="L2TextContainer" presStyleLbl="revTx" presStyleIdx="0" presStyleCnt="10">
        <dgm:presLayoutVars>
          <dgm:bulletEnabled val="1"/>
        </dgm:presLayoutVars>
      </dgm:prSet>
      <dgm:spPr/>
    </dgm:pt>
    <dgm:pt modelId="{146CE029-507C-4D07-9F1A-E7A29B5E4603}" type="pres">
      <dgm:prSet presAssocID="{277C55B3-66B4-40A1-98B4-B3A1C3F82C82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D645D20E-4F70-4787-ADA4-8B921C166363}" type="pres">
      <dgm:prSet presAssocID="{277C55B3-66B4-40A1-98B4-B3A1C3F82C82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1783BE-3D14-4BE4-96D3-F5E3234D7BB5}" type="pres">
      <dgm:prSet presAssocID="{277C55B3-66B4-40A1-98B4-B3A1C3F82C82}" presName="EmptyPlaceHolder" presStyleCnt="0"/>
      <dgm:spPr/>
    </dgm:pt>
    <dgm:pt modelId="{1ADBFC52-9F8B-4CC4-8A0C-C8F4A058FA18}" type="pres">
      <dgm:prSet presAssocID="{F840B9F6-5DFD-4799-961D-16B54E8FC092}" presName="spaceBetweenRectangles" presStyleCnt="0"/>
      <dgm:spPr/>
    </dgm:pt>
    <dgm:pt modelId="{3F64935A-D799-4057-BB21-8BD71A38C4AB}" type="pres">
      <dgm:prSet presAssocID="{CC1DC7BC-F438-405B-998D-BFE9C92674ED}" presName="composite" presStyleCnt="0"/>
      <dgm:spPr/>
    </dgm:pt>
    <dgm:pt modelId="{71B6F979-3CAE-4D33-BE1B-C7CDB30F7566}" type="pres">
      <dgm:prSet presAssocID="{CC1DC7BC-F438-405B-998D-BFE9C92674E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F2A1362-06C7-41F1-A56A-93F66E1F1FE0}" type="pres">
      <dgm:prSet presAssocID="{CC1DC7BC-F438-405B-998D-BFE9C92674ED}" presName="DropPinPlaceHolder" presStyleCnt="0"/>
      <dgm:spPr/>
    </dgm:pt>
    <dgm:pt modelId="{03279709-D85B-413D-A76E-9C7A9283FEAA}" type="pres">
      <dgm:prSet presAssocID="{CC1DC7BC-F438-405B-998D-BFE9C92674ED}" presName="DropPin" presStyleLbl="alignNode1" presStyleIdx="1" presStyleCnt="5"/>
      <dgm:spPr/>
    </dgm:pt>
    <dgm:pt modelId="{2CA79C96-4A23-482F-9A29-FCF829982821}" type="pres">
      <dgm:prSet presAssocID="{CC1DC7BC-F438-405B-998D-BFE9C92674ED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E734EE9-DA4C-4B7C-A5B8-F36DAA55F22F}" type="pres">
      <dgm:prSet presAssocID="{CC1DC7BC-F438-405B-998D-BFE9C92674ED}" presName="L2TextContainer" presStyleLbl="revTx" presStyleIdx="2" presStyleCnt="10">
        <dgm:presLayoutVars>
          <dgm:bulletEnabled val="1"/>
        </dgm:presLayoutVars>
      </dgm:prSet>
      <dgm:spPr/>
    </dgm:pt>
    <dgm:pt modelId="{7B6098EA-3976-456C-9AA8-7141C98ADC64}" type="pres">
      <dgm:prSet presAssocID="{CC1DC7BC-F438-405B-998D-BFE9C92674E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1A6B6191-BD28-40EE-BD1D-DE3967DE9008}" type="pres">
      <dgm:prSet presAssocID="{CC1DC7BC-F438-405B-998D-BFE9C92674E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774E0F6-D775-49F2-8334-93441A6AC87D}" type="pres">
      <dgm:prSet presAssocID="{CC1DC7BC-F438-405B-998D-BFE9C92674ED}" presName="EmptyPlaceHolder" presStyleCnt="0"/>
      <dgm:spPr/>
    </dgm:pt>
    <dgm:pt modelId="{57021A69-95D0-439B-AAF8-480ADA15C791}" type="pres">
      <dgm:prSet presAssocID="{4DEC191B-B145-4C9A-A2B3-83244241DC7B}" presName="spaceBetweenRectangles" presStyleCnt="0"/>
      <dgm:spPr/>
    </dgm:pt>
    <dgm:pt modelId="{6D17D93D-15CE-4E03-BCD1-1A4E40D6F6DD}" type="pres">
      <dgm:prSet presAssocID="{7D5D8926-B4CA-4896-8587-20E4F437A083}" presName="composite" presStyleCnt="0"/>
      <dgm:spPr/>
    </dgm:pt>
    <dgm:pt modelId="{EBB0A4C9-300B-4FEA-AEF9-DE819829D816}" type="pres">
      <dgm:prSet presAssocID="{7D5D8926-B4CA-4896-8587-20E4F437A083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C3EDD05-D331-4672-804A-E3C83061BE5D}" type="pres">
      <dgm:prSet presAssocID="{7D5D8926-B4CA-4896-8587-20E4F437A083}" presName="DropPinPlaceHolder" presStyleCnt="0"/>
      <dgm:spPr/>
    </dgm:pt>
    <dgm:pt modelId="{938E9095-4C14-446F-9FB7-4BB21522372D}" type="pres">
      <dgm:prSet presAssocID="{7D5D8926-B4CA-4896-8587-20E4F437A083}" presName="DropPin" presStyleLbl="alignNode1" presStyleIdx="2" presStyleCnt="5"/>
      <dgm:spPr/>
    </dgm:pt>
    <dgm:pt modelId="{C700E6A6-2FD0-458B-90DD-F1C4443D781C}" type="pres">
      <dgm:prSet presAssocID="{7D5D8926-B4CA-4896-8587-20E4F437A083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A7669BE-E210-4DD2-A3FD-4C2A22143BEB}" type="pres">
      <dgm:prSet presAssocID="{7D5D8926-B4CA-4896-8587-20E4F437A083}" presName="L2TextContainer" presStyleLbl="revTx" presStyleIdx="4" presStyleCnt="10">
        <dgm:presLayoutVars>
          <dgm:bulletEnabled val="1"/>
        </dgm:presLayoutVars>
      </dgm:prSet>
      <dgm:spPr/>
    </dgm:pt>
    <dgm:pt modelId="{5EA38663-93B0-4A91-84B7-1E07FE2BB972}" type="pres">
      <dgm:prSet presAssocID="{7D5D8926-B4CA-4896-8587-20E4F437A083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018AB71-75CA-4341-B2DE-D83E2FBFF838}" type="pres">
      <dgm:prSet presAssocID="{7D5D8926-B4CA-4896-8587-20E4F437A083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DDA4D1B-56DE-4D76-9FCE-8322681A3022}" type="pres">
      <dgm:prSet presAssocID="{7D5D8926-B4CA-4896-8587-20E4F437A083}" presName="EmptyPlaceHolder" presStyleCnt="0"/>
      <dgm:spPr/>
    </dgm:pt>
    <dgm:pt modelId="{5DAA9756-DC96-4EFB-A4F3-6874B287F59C}" type="pres">
      <dgm:prSet presAssocID="{AEF8DCD8-2D24-4BAD-A736-F525BAAF1F7E}" presName="spaceBetweenRectangles" presStyleCnt="0"/>
      <dgm:spPr/>
    </dgm:pt>
    <dgm:pt modelId="{69ED0DF6-1E52-4443-BD79-5D1DA65080E9}" type="pres">
      <dgm:prSet presAssocID="{190A6F7C-B474-45CF-AB3B-6E4D5799EF20}" presName="composite" presStyleCnt="0"/>
      <dgm:spPr/>
    </dgm:pt>
    <dgm:pt modelId="{DF90EB67-43F9-4AE1-8ED7-62CCF9D18984}" type="pres">
      <dgm:prSet presAssocID="{190A6F7C-B474-45CF-AB3B-6E4D5799EF20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34A40E1-E202-47F6-97E0-DBDDEB79D451}" type="pres">
      <dgm:prSet presAssocID="{190A6F7C-B474-45CF-AB3B-6E4D5799EF20}" presName="DropPinPlaceHolder" presStyleCnt="0"/>
      <dgm:spPr/>
    </dgm:pt>
    <dgm:pt modelId="{83080493-98BB-427E-A74F-AC64788DB4B4}" type="pres">
      <dgm:prSet presAssocID="{190A6F7C-B474-45CF-AB3B-6E4D5799EF20}" presName="DropPin" presStyleLbl="alignNode1" presStyleIdx="3" presStyleCnt="5" custLinFactX="176501" custLinFactNeighborX="200000" custLinFactNeighborY="1335"/>
      <dgm:spPr/>
    </dgm:pt>
    <dgm:pt modelId="{0CB11CDA-9F41-4A6B-BC17-14EF413FC075}" type="pres">
      <dgm:prSet presAssocID="{190A6F7C-B474-45CF-AB3B-6E4D5799EF20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A7F2148-5C09-406C-A86B-A5991D5696AF}" type="pres">
      <dgm:prSet presAssocID="{190A6F7C-B474-45CF-AB3B-6E4D5799EF20}" presName="L2TextContainer" presStyleLbl="revTx" presStyleIdx="6" presStyleCnt="10">
        <dgm:presLayoutVars>
          <dgm:bulletEnabled val="1"/>
        </dgm:presLayoutVars>
      </dgm:prSet>
      <dgm:spPr/>
    </dgm:pt>
    <dgm:pt modelId="{1212F084-06A6-433A-B4ED-C61650EF944B}" type="pres">
      <dgm:prSet presAssocID="{190A6F7C-B474-45CF-AB3B-6E4D5799EF20}" presName="L1TextContainer" presStyleLbl="revTx" presStyleIdx="7" presStyleCnt="10" custLinFactNeighborX="56996" custLinFactNeighborY="1335">
        <dgm:presLayoutVars>
          <dgm:chMax val="1"/>
          <dgm:chPref val="1"/>
          <dgm:bulletEnabled val="1"/>
        </dgm:presLayoutVars>
      </dgm:prSet>
      <dgm:spPr/>
    </dgm:pt>
    <dgm:pt modelId="{7557ADC2-1D0A-4C87-A1A9-6B246135262D}" type="pres">
      <dgm:prSet presAssocID="{190A6F7C-B474-45CF-AB3B-6E4D5799EF20}" presName="ConnectLine" presStyleLbl="sibTrans1D1" presStyleIdx="3" presStyleCnt="5" custLinFactX="1978270" custLinFactNeighborX="2000000" custLinFactNeighborY="469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10109DC-AFDD-436E-97ED-45E68DA21A57}" type="pres">
      <dgm:prSet presAssocID="{190A6F7C-B474-45CF-AB3B-6E4D5799EF20}" presName="EmptyPlaceHolder" presStyleCnt="0"/>
      <dgm:spPr/>
    </dgm:pt>
    <dgm:pt modelId="{0AABB4AF-626D-423A-A8F9-7B7E6C77CA6F}" type="pres">
      <dgm:prSet presAssocID="{4B5BB842-7791-4092-BF52-EE4813276597}" presName="spaceBetweenRectangles" presStyleCnt="0"/>
      <dgm:spPr/>
    </dgm:pt>
    <dgm:pt modelId="{16558D51-952A-47B6-9B7F-D7F728B03B70}" type="pres">
      <dgm:prSet presAssocID="{FFEAF37F-C1F0-46CF-B9F8-B4D45496ABED}" presName="composite" presStyleCnt="0"/>
      <dgm:spPr/>
    </dgm:pt>
    <dgm:pt modelId="{73015E33-D4CB-49FC-856E-B296CEDF453A}" type="pres">
      <dgm:prSet presAssocID="{FFEAF37F-C1F0-46CF-B9F8-B4D45496ABE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809BC0-A377-4D7C-9D38-1ADCDF643A20}" type="pres">
      <dgm:prSet presAssocID="{FFEAF37F-C1F0-46CF-B9F8-B4D45496ABED}" presName="DropPinPlaceHolder" presStyleCnt="0"/>
      <dgm:spPr/>
    </dgm:pt>
    <dgm:pt modelId="{884A0785-DD3D-4F04-BE1B-DA2CE600EF3A}" type="pres">
      <dgm:prSet presAssocID="{FFEAF37F-C1F0-46CF-B9F8-B4D45496ABED}" presName="DropPin" presStyleLbl="alignNode1" presStyleIdx="4" presStyleCnt="5" custLinFactNeighborX="22255"/>
      <dgm:spPr/>
    </dgm:pt>
    <dgm:pt modelId="{94F2628E-86A8-4C3D-A807-A1C1210F9005}" type="pres">
      <dgm:prSet presAssocID="{FFEAF37F-C1F0-46CF-B9F8-B4D45496ABE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C8EEC43-0705-4A71-B0D5-6DFECBFCB221}" type="pres">
      <dgm:prSet presAssocID="{FFEAF37F-C1F0-46CF-B9F8-B4D45496ABED}" presName="L2TextContainer" presStyleLbl="revTx" presStyleIdx="8" presStyleCnt="10">
        <dgm:presLayoutVars>
          <dgm:bulletEnabled val="1"/>
        </dgm:presLayoutVars>
      </dgm:prSet>
      <dgm:spPr/>
    </dgm:pt>
    <dgm:pt modelId="{AD4DF981-17B1-43BD-B140-ED215ADBB46C}" type="pres">
      <dgm:prSet presAssocID="{FFEAF37F-C1F0-46CF-B9F8-B4D45496ABED}" presName="L1TextContainer" presStyleLbl="revTx" presStyleIdx="9" presStyleCnt="10" custLinFactNeighborX="5339">
        <dgm:presLayoutVars>
          <dgm:chMax val="1"/>
          <dgm:chPref val="1"/>
          <dgm:bulletEnabled val="1"/>
        </dgm:presLayoutVars>
      </dgm:prSet>
      <dgm:spPr/>
    </dgm:pt>
    <dgm:pt modelId="{00FC7549-534A-4D1E-B8F7-B20E860F0B0A}" type="pres">
      <dgm:prSet presAssocID="{FFEAF37F-C1F0-46CF-B9F8-B4D45496ABED}" presName="ConnectLine" presStyleLbl="sibTrans1D1" presStyleIdx="4" presStyleCnt="5" custLinFactX="100000" custLinFactNeighborX="13520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E494B2F-4CF9-4A3B-927D-2F3AB33DD9F2}" type="pres">
      <dgm:prSet presAssocID="{FFEAF37F-C1F0-46CF-B9F8-B4D45496ABED}" presName="EmptyPlaceHolder" presStyleCnt="0"/>
      <dgm:spPr/>
    </dgm:pt>
  </dgm:ptLst>
  <dgm:cxnLst>
    <dgm:cxn modelId="{2568C309-90AF-42DB-A44E-31C2EEF86F6F}" type="presOf" srcId="{FFEAF37F-C1F0-46CF-B9F8-B4D45496ABED}" destId="{AD4DF981-17B1-43BD-B140-ED215ADBB46C}" srcOrd="0" destOrd="0" presId="urn:microsoft.com/office/officeart/2017/3/layout/DropPinTimeline"/>
    <dgm:cxn modelId="{2735450F-D235-48DC-AC5D-7B2AB96DC281}" srcId="{7665CFD8-2B27-4425-8FF2-37C58800F8DE}" destId="{190A6F7C-B474-45CF-AB3B-6E4D5799EF20}" srcOrd="3" destOrd="0" parTransId="{AB0B6176-7CEC-431C-AFA1-23D55E9792A2}" sibTransId="{4B5BB842-7791-4092-BF52-EE4813276597}"/>
    <dgm:cxn modelId="{D819B51C-1915-40B5-A9A4-D3467CC88D56}" type="presOf" srcId="{07C4CE89-2E46-406F-A135-0AFA97C5C78F}" destId="{6A7669BE-E210-4DD2-A3FD-4C2A22143BEB}" srcOrd="0" destOrd="1" presId="urn:microsoft.com/office/officeart/2017/3/layout/DropPinTimeline"/>
    <dgm:cxn modelId="{0A959C33-EDB3-4649-8575-617BB7B6A542}" type="presOf" srcId="{2C7F7B8C-F278-4F8A-B2EE-02A4D001A3C9}" destId="{DC8EEC43-0705-4A71-B0D5-6DFECBFCB221}" srcOrd="0" destOrd="0" presId="urn:microsoft.com/office/officeart/2017/3/layout/DropPinTimeline"/>
    <dgm:cxn modelId="{5327B334-1DD1-444C-A608-8409E7CF678F}" srcId="{7665CFD8-2B27-4425-8FF2-37C58800F8DE}" destId="{CC1DC7BC-F438-405B-998D-BFE9C92674ED}" srcOrd="1" destOrd="0" parTransId="{3AA78048-EC61-41BF-84B5-6A0ABED47AE3}" sibTransId="{4DEC191B-B145-4C9A-A2B3-83244241DC7B}"/>
    <dgm:cxn modelId="{9DF45437-6FBB-4E05-B525-C49B225D6E2C}" type="presOf" srcId="{7D5D8926-B4CA-4896-8587-20E4F437A083}" destId="{5EA38663-93B0-4A91-84B7-1E07FE2BB972}" srcOrd="0" destOrd="0" presId="urn:microsoft.com/office/officeart/2017/3/layout/DropPinTimeline"/>
    <dgm:cxn modelId="{131BA73D-A3EE-4B01-852D-8661B87C2A62}" type="presOf" srcId="{E966AA6E-A47B-46F7-97A0-C775ECA8AB9B}" destId="{2FCE637E-B3C7-4D0B-AF9E-F042EB6C8093}" srcOrd="0" destOrd="0" presId="urn:microsoft.com/office/officeart/2017/3/layout/DropPinTimeline"/>
    <dgm:cxn modelId="{7FFD1845-AA44-4C28-9A2A-159E696DA81D}" srcId="{CC1DC7BC-F438-405B-998D-BFE9C92674ED}" destId="{8336B4A9-1B70-427C-B22B-6EC348853469}" srcOrd="0" destOrd="0" parTransId="{AC787BA9-DB3D-435F-89D1-20C088142063}" sibTransId="{EE9C7C1B-67EB-4F99-8FE2-702AAE3DA769}"/>
    <dgm:cxn modelId="{3AF8314D-9E94-4C19-B132-88B90DEBDF45}" srcId="{7D5D8926-B4CA-4896-8587-20E4F437A083}" destId="{CF5B81EE-0B4C-484E-A5A8-273D03A8D52D}" srcOrd="0" destOrd="0" parTransId="{252EEE32-32AD-47D7-8AB8-5C1E571A0C68}" sibTransId="{249C93AA-9305-4EAF-9600-FDC3E2D43331}"/>
    <dgm:cxn modelId="{AA7C275F-A774-437D-9D72-BFC0C88171C3}" srcId="{7665CFD8-2B27-4425-8FF2-37C58800F8DE}" destId="{FFEAF37F-C1F0-46CF-B9F8-B4D45496ABED}" srcOrd="4" destOrd="0" parTransId="{0B319275-D693-49C5-88C5-961F20B13FB5}" sibTransId="{49119520-C449-42AB-BF35-B86E89D1E0B4}"/>
    <dgm:cxn modelId="{71DDBE61-9B5F-4960-ADD8-CD11DF5BF20C}" srcId="{277C55B3-66B4-40A1-98B4-B3A1C3F82C82}" destId="{E966AA6E-A47B-46F7-97A0-C775ECA8AB9B}" srcOrd="0" destOrd="0" parTransId="{15A4755E-E6EE-4A28-A1C8-EEF482DBA144}" sibTransId="{DC4415DE-FC1C-4606-84E0-2688A35040DD}"/>
    <dgm:cxn modelId="{08D25E71-A851-4F02-8975-D54D24DFCFB0}" srcId="{FFEAF37F-C1F0-46CF-B9F8-B4D45496ABED}" destId="{2C7F7B8C-F278-4F8A-B2EE-02A4D001A3C9}" srcOrd="0" destOrd="0" parTransId="{5315E8AE-A5AF-488D-8565-36336EBBDED8}" sibTransId="{BB3B10D9-1455-4A89-B1D3-182A899D3932}"/>
    <dgm:cxn modelId="{3CBD7178-1113-41EB-A834-C5F259CAB713}" type="presOf" srcId="{CF5B81EE-0B4C-484E-A5A8-273D03A8D52D}" destId="{6A7669BE-E210-4DD2-A3FD-4C2A22143BEB}" srcOrd="0" destOrd="0" presId="urn:microsoft.com/office/officeart/2017/3/layout/DropPinTimeline"/>
    <dgm:cxn modelId="{28AEBE79-B32B-4EF5-BE47-9D4ABA201393}" type="presOf" srcId="{9ACBCBDA-BE9C-4F84-A8DB-8C92ED7F0051}" destId="{AA7F2148-5C09-406C-A86B-A5991D5696AF}" srcOrd="0" destOrd="0" presId="urn:microsoft.com/office/officeart/2017/3/layout/DropPinTimeline"/>
    <dgm:cxn modelId="{17DA3192-3019-46E9-845E-272DD521DDE3}" srcId="{7665CFD8-2B27-4425-8FF2-37C58800F8DE}" destId="{277C55B3-66B4-40A1-98B4-B3A1C3F82C82}" srcOrd="0" destOrd="0" parTransId="{98BDBC21-5396-4D13-B88C-35CFC83D6966}" sibTransId="{F840B9F6-5DFD-4799-961D-16B54E8FC092}"/>
    <dgm:cxn modelId="{21640396-AF17-4350-BBB5-A879726BA2CA}" srcId="{190A6F7C-B474-45CF-AB3B-6E4D5799EF20}" destId="{9ACBCBDA-BE9C-4F84-A8DB-8C92ED7F0051}" srcOrd="0" destOrd="0" parTransId="{62B5E00B-80B1-4F6C-ADBC-389BC7786369}" sibTransId="{834BD4E6-2D95-4332-963B-D0544A7800A3}"/>
    <dgm:cxn modelId="{EB62C1B2-B3B8-4358-8912-25B690270920}" type="presOf" srcId="{190A6F7C-B474-45CF-AB3B-6E4D5799EF20}" destId="{1212F084-06A6-433A-B4ED-C61650EF944B}" srcOrd="0" destOrd="0" presId="urn:microsoft.com/office/officeart/2017/3/layout/DropPinTimeline"/>
    <dgm:cxn modelId="{5855F3D5-3C3C-43BC-8426-FC0297821D33}" type="presOf" srcId="{8336B4A9-1B70-427C-B22B-6EC348853469}" destId="{3E734EE9-DA4C-4B7C-A5B8-F36DAA55F22F}" srcOrd="0" destOrd="0" presId="urn:microsoft.com/office/officeart/2017/3/layout/DropPinTimeline"/>
    <dgm:cxn modelId="{060D96DC-6738-4077-ABA3-04228BFCFE94}" type="presOf" srcId="{7665CFD8-2B27-4425-8FF2-37C58800F8DE}" destId="{4FE69448-5F39-45E2-8255-AA519C91A4E6}" srcOrd="0" destOrd="0" presId="urn:microsoft.com/office/officeart/2017/3/layout/DropPinTimeline"/>
    <dgm:cxn modelId="{50C1FFE4-8C09-407B-B05B-89EBE38341EB}" srcId="{7665CFD8-2B27-4425-8FF2-37C58800F8DE}" destId="{7D5D8926-B4CA-4896-8587-20E4F437A083}" srcOrd="2" destOrd="0" parTransId="{F961C436-D9D9-4443-B3BB-AD5721B24CB4}" sibTransId="{AEF8DCD8-2D24-4BAD-A736-F525BAAF1F7E}"/>
    <dgm:cxn modelId="{CF456AF5-5E0B-4B71-B017-EAB8B1595D24}" srcId="{7D5D8926-B4CA-4896-8587-20E4F437A083}" destId="{07C4CE89-2E46-406F-A135-0AFA97C5C78F}" srcOrd="1" destOrd="0" parTransId="{5BCFEC19-D080-4057-8BB7-9C78229DD648}" sibTransId="{DAB7E08C-3D79-4259-8886-97FB5D474077}"/>
    <dgm:cxn modelId="{89E968F6-523B-4774-8DC3-A27235625F5C}" type="presOf" srcId="{CC1DC7BC-F438-405B-998D-BFE9C92674ED}" destId="{7B6098EA-3976-456C-9AA8-7141C98ADC64}" srcOrd="0" destOrd="0" presId="urn:microsoft.com/office/officeart/2017/3/layout/DropPinTimeline"/>
    <dgm:cxn modelId="{5FDB45F7-B3FB-4521-BE9D-CEDF0341D672}" type="presOf" srcId="{277C55B3-66B4-40A1-98B4-B3A1C3F82C82}" destId="{146CE029-507C-4D07-9F1A-E7A29B5E4603}" srcOrd="0" destOrd="0" presId="urn:microsoft.com/office/officeart/2017/3/layout/DropPinTimeline"/>
    <dgm:cxn modelId="{B88248D0-1531-465A-A258-010FCDE78B64}" type="presParOf" srcId="{4FE69448-5F39-45E2-8255-AA519C91A4E6}" destId="{38152E10-A84A-4A98-845B-588A274E155C}" srcOrd="0" destOrd="0" presId="urn:microsoft.com/office/officeart/2017/3/layout/DropPinTimeline"/>
    <dgm:cxn modelId="{5D732925-B116-469B-B362-3D227D38EC61}" type="presParOf" srcId="{4FE69448-5F39-45E2-8255-AA519C91A4E6}" destId="{A076D8BF-979F-4295-BB42-1088068D68A0}" srcOrd="1" destOrd="0" presId="urn:microsoft.com/office/officeart/2017/3/layout/DropPinTimeline"/>
    <dgm:cxn modelId="{50A2DE94-0E53-412B-931D-48802C7A68EE}" type="presParOf" srcId="{A076D8BF-979F-4295-BB42-1088068D68A0}" destId="{94C43476-01AD-4043-AA79-CA00AE89E24E}" srcOrd="0" destOrd="0" presId="urn:microsoft.com/office/officeart/2017/3/layout/DropPinTimeline"/>
    <dgm:cxn modelId="{206580C9-9BB3-461A-9E50-498D0D80BF7C}" type="presParOf" srcId="{94C43476-01AD-4043-AA79-CA00AE89E24E}" destId="{6E70A3E1-00C4-4242-BE8C-E31328D3A1AF}" srcOrd="0" destOrd="0" presId="urn:microsoft.com/office/officeart/2017/3/layout/DropPinTimeline"/>
    <dgm:cxn modelId="{4934F89D-8D67-421D-A13C-2B5CB5318A96}" type="presParOf" srcId="{94C43476-01AD-4043-AA79-CA00AE89E24E}" destId="{98EFAF2C-FB1A-41CB-8571-EE99C4955FCB}" srcOrd="1" destOrd="0" presId="urn:microsoft.com/office/officeart/2017/3/layout/DropPinTimeline"/>
    <dgm:cxn modelId="{DCBFDAA5-0E8B-4165-8C79-C213F3D9F70E}" type="presParOf" srcId="{98EFAF2C-FB1A-41CB-8571-EE99C4955FCB}" destId="{64C8B1D7-F64C-41AE-A323-3081C8754A59}" srcOrd="0" destOrd="0" presId="urn:microsoft.com/office/officeart/2017/3/layout/DropPinTimeline"/>
    <dgm:cxn modelId="{FC2006F9-DCAA-4590-AC23-1B4230F7B240}" type="presParOf" srcId="{98EFAF2C-FB1A-41CB-8571-EE99C4955FCB}" destId="{A68802CC-FD51-418E-B979-74EA2EE713E3}" srcOrd="1" destOrd="0" presId="urn:microsoft.com/office/officeart/2017/3/layout/DropPinTimeline"/>
    <dgm:cxn modelId="{3A8AEA97-E00D-4034-AD9A-108A0A4AEFEB}" type="presParOf" srcId="{94C43476-01AD-4043-AA79-CA00AE89E24E}" destId="{2FCE637E-B3C7-4D0B-AF9E-F042EB6C8093}" srcOrd="2" destOrd="0" presId="urn:microsoft.com/office/officeart/2017/3/layout/DropPinTimeline"/>
    <dgm:cxn modelId="{55DE0473-CCD3-48AA-B002-17BEDB6B8CB6}" type="presParOf" srcId="{94C43476-01AD-4043-AA79-CA00AE89E24E}" destId="{146CE029-507C-4D07-9F1A-E7A29B5E4603}" srcOrd="3" destOrd="0" presId="urn:microsoft.com/office/officeart/2017/3/layout/DropPinTimeline"/>
    <dgm:cxn modelId="{8A0B5B17-8FA4-4F94-9439-20F86AD58334}" type="presParOf" srcId="{94C43476-01AD-4043-AA79-CA00AE89E24E}" destId="{D645D20E-4F70-4787-ADA4-8B921C166363}" srcOrd="4" destOrd="0" presId="urn:microsoft.com/office/officeart/2017/3/layout/DropPinTimeline"/>
    <dgm:cxn modelId="{BFD217BB-9175-4844-881A-9ABB259A99F4}" type="presParOf" srcId="{94C43476-01AD-4043-AA79-CA00AE89E24E}" destId="{D41783BE-3D14-4BE4-96D3-F5E3234D7BB5}" srcOrd="5" destOrd="0" presId="urn:microsoft.com/office/officeart/2017/3/layout/DropPinTimeline"/>
    <dgm:cxn modelId="{B3FFC9D9-4B4E-4A5E-B5B8-0F1B67900DDC}" type="presParOf" srcId="{A076D8BF-979F-4295-BB42-1088068D68A0}" destId="{1ADBFC52-9F8B-4CC4-8A0C-C8F4A058FA18}" srcOrd="1" destOrd="0" presId="urn:microsoft.com/office/officeart/2017/3/layout/DropPinTimeline"/>
    <dgm:cxn modelId="{A1D4A528-1312-4FA2-9E60-0A92994A752E}" type="presParOf" srcId="{A076D8BF-979F-4295-BB42-1088068D68A0}" destId="{3F64935A-D799-4057-BB21-8BD71A38C4AB}" srcOrd="2" destOrd="0" presId="urn:microsoft.com/office/officeart/2017/3/layout/DropPinTimeline"/>
    <dgm:cxn modelId="{4D13F311-1E6D-41F2-A6D8-75E0D1D2886A}" type="presParOf" srcId="{3F64935A-D799-4057-BB21-8BD71A38C4AB}" destId="{71B6F979-3CAE-4D33-BE1B-C7CDB30F7566}" srcOrd="0" destOrd="0" presId="urn:microsoft.com/office/officeart/2017/3/layout/DropPinTimeline"/>
    <dgm:cxn modelId="{E2292083-4C5D-4A35-AEDE-5FB2EE43AB64}" type="presParOf" srcId="{3F64935A-D799-4057-BB21-8BD71A38C4AB}" destId="{CF2A1362-06C7-41F1-A56A-93F66E1F1FE0}" srcOrd="1" destOrd="0" presId="urn:microsoft.com/office/officeart/2017/3/layout/DropPinTimeline"/>
    <dgm:cxn modelId="{31BCC1CF-DA76-48A6-8241-D2BFCF5D2C21}" type="presParOf" srcId="{CF2A1362-06C7-41F1-A56A-93F66E1F1FE0}" destId="{03279709-D85B-413D-A76E-9C7A9283FEAA}" srcOrd="0" destOrd="0" presId="urn:microsoft.com/office/officeart/2017/3/layout/DropPinTimeline"/>
    <dgm:cxn modelId="{09B424E2-A780-40FA-A745-D57A8094F19D}" type="presParOf" srcId="{CF2A1362-06C7-41F1-A56A-93F66E1F1FE0}" destId="{2CA79C96-4A23-482F-9A29-FCF829982821}" srcOrd="1" destOrd="0" presId="urn:microsoft.com/office/officeart/2017/3/layout/DropPinTimeline"/>
    <dgm:cxn modelId="{4A2E1A14-9AB9-4CC4-A502-2B7CF903B6BB}" type="presParOf" srcId="{3F64935A-D799-4057-BB21-8BD71A38C4AB}" destId="{3E734EE9-DA4C-4B7C-A5B8-F36DAA55F22F}" srcOrd="2" destOrd="0" presId="urn:microsoft.com/office/officeart/2017/3/layout/DropPinTimeline"/>
    <dgm:cxn modelId="{B1F7EB76-6E5C-47BD-8F30-5C134A3C975F}" type="presParOf" srcId="{3F64935A-D799-4057-BB21-8BD71A38C4AB}" destId="{7B6098EA-3976-456C-9AA8-7141C98ADC64}" srcOrd="3" destOrd="0" presId="urn:microsoft.com/office/officeart/2017/3/layout/DropPinTimeline"/>
    <dgm:cxn modelId="{87BF6FA7-9806-48AA-806F-7D7A52A50575}" type="presParOf" srcId="{3F64935A-D799-4057-BB21-8BD71A38C4AB}" destId="{1A6B6191-BD28-40EE-BD1D-DE3967DE9008}" srcOrd="4" destOrd="0" presId="urn:microsoft.com/office/officeart/2017/3/layout/DropPinTimeline"/>
    <dgm:cxn modelId="{3812DF03-F294-4E1C-8CA9-6135978ACC2D}" type="presParOf" srcId="{3F64935A-D799-4057-BB21-8BD71A38C4AB}" destId="{3774E0F6-D775-49F2-8334-93441A6AC87D}" srcOrd="5" destOrd="0" presId="urn:microsoft.com/office/officeart/2017/3/layout/DropPinTimeline"/>
    <dgm:cxn modelId="{E19570C6-1C95-4932-91A2-96F264C3C551}" type="presParOf" srcId="{A076D8BF-979F-4295-BB42-1088068D68A0}" destId="{57021A69-95D0-439B-AAF8-480ADA15C791}" srcOrd="3" destOrd="0" presId="urn:microsoft.com/office/officeart/2017/3/layout/DropPinTimeline"/>
    <dgm:cxn modelId="{8E764FED-7C6B-4557-AF88-BF1EF016DC61}" type="presParOf" srcId="{A076D8BF-979F-4295-BB42-1088068D68A0}" destId="{6D17D93D-15CE-4E03-BCD1-1A4E40D6F6DD}" srcOrd="4" destOrd="0" presId="urn:microsoft.com/office/officeart/2017/3/layout/DropPinTimeline"/>
    <dgm:cxn modelId="{0FA6EC41-AAB6-470A-878A-FEB6EF081F0E}" type="presParOf" srcId="{6D17D93D-15CE-4E03-BCD1-1A4E40D6F6DD}" destId="{EBB0A4C9-300B-4FEA-AEF9-DE819829D816}" srcOrd="0" destOrd="0" presId="urn:microsoft.com/office/officeart/2017/3/layout/DropPinTimeline"/>
    <dgm:cxn modelId="{2C23D426-2C37-4283-8EFB-C7A00AB22F50}" type="presParOf" srcId="{6D17D93D-15CE-4E03-BCD1-1A4E40D6F6DD}" destId="{4C3EDD05-D331-4672-804A-E3C83061BE5D}" srcOrd="1" destOrd="0" presId="urn:microsoft.com/office/officeart/2017/3/layout/DropPinTimeline"/>
    <dgm:cxn modelId="{BFECEBAE-E3BF-44EE-B3F1-AC91D72E77CE}" type="presParOf" srcId="{4C3EDD05-D331-4672-804A-E3C83061BE5D}" destId="{938E9095-4C14-446F-9FB7-4BB21522372D}" srcOrd="0" destOrd="0" presId="urn:microsoft.com/office/officeart/2017/3/layout/DropPinTimeline"/>
    <dgm:cxn modelId="{8F59A19B-AADE-4EBA-B9B7-AE8C371E9E34}" type="presParOf" srcId="{4C3EDD05-D331-4672-804A-E3C83061BE5D}" destId="{C700E6A6-2FD0-458B-90DD-F1C4443D781C}" srcOrd="1" destOrd="0" presId="urn:microsoft.com/office/officeart/2017/3/layout/DropPinTimeline"/>
    <dgm:cxn modelId="{811D54F7-E531-4EEE-90E3-690F71718F5B}" type="presParOf" srcId="{6D17D93D-15CE-4E03-BCD1-1A4E40D6F6DD}" destId="{6A7669BE-E210-4DD2-A3FD-4C2A22143BEB}" srcOrd="2" destOrd="0" presId="urn:microsoft.com/office/officeart/2017/3/layout/DropPinTimeline"/>
    <dgm:cxn modelId="{CD1BFC06-17D1-4CE2-A004-00100E5D4936}" type="presParOf" srcId="{6D17D93D-15CE-4E03-BCD1-1A4E40D6F6DD}" destId="{5EA38663-93B0-4A91-84B7-1E07FE2BB972}" srcOrd="3" destOrd="0" presId="urn:microsoft.com/office/officeart/2017/3/layout/DropPinTimeline"/>
    <dgm:cxn modelId="{BE1F09E7-FF93-434D-B936-2243A3E23A18}" type="presParOf" srcId="{6D17D93D-15CE-4E03-BCD1-1A4E40D6F6DD}" destId="{2018AB71-75CA-4341-B2DE-D83E2FBFF838}" srcOrd="4" destOrd="0" presId="urn:microsoft.com/office/officeart/2017/3/layout/DropPinTimeline"/>
    <dgm:cxn modelId="{B5CA860D-DF55-4471-AD45-D5EF621704A7}" type="presParOf" srcId="{6D17D93D-15CE-4E03-BCD1-1A4E40D6F6DD}" destId="{EDDA4D1B-56DE-4D76-9FCE-8322681A3022}" srcOrd="5" destOrd="0" presId="urn:microsoft.com/office/officeart/2017/3/layout/DropPinTimeline"/>
    <dgm:cxn modelId="{F6AF862F-34AA-4A9B-85AF-ED0476DA9F49}" type="presParOf" srcId="{A076D8BF-979F-4295-BB42-1088068D68A0}" destId="{5DAA9756-DC96-4EFB-A4F3-6874B287F59C}" srcOrd="5" destOrd="0" presId="urn:microsoft.com/office/officeart/2017/3/layout/DropPinTimeline"/>
    <dgm:cxn modelId="{79855F63-935B-46A0-B6BB-5C6283502425}" type="presParOf" srcId="{A076D8BF-979F-4295-BB42-1088068D68A0}" destId="{69ED0DF6-1E52-4443-BD79-5D1DA65080E9}" srcOrd="6" destOrd="0" presId="urn:microsoft.com/office/officeart/2017/3/layout/DropPinTimeline"/>
    <dgm:cxn modelId="{2692FDFE-A643-47CB-9358-73E558CF9C55}" type="presParOf" srcId="{69ED0DF6-1E52-4443-BD79-5D1DA65080E9}" destId="{DF90EB67-43F9-4AE1-8ED7-62CCF9D18984}" srcOrd="0" destOrd="0" presId="urn:microsoft.com/office/officeart/2017/3/layout/DropPinTimeline"/>
    <dgm:cxn modelId="{3C8CDB53-A528-44D8-A89C-2189CD32359B}" type="presParOf" srcId="{69ED0DF6-1E52-4443-BD79-5D1DA65080E9}" destId="{834A40E1-E202-47F6-97E0-DBDDEB79D451}" srcOrd="1" destOrd="0" presId="urn:microsoft.com/office/officeart/2017/3/layout/DropPinTimeline"/>
    <dgm:cxn modelId="{9E509474-A44B-45D2-8474-8C1B269ABB4A}" type="presParOf" srcId="{834A40E1-E202-47F6-97E0-DBDDEB79D451}" destId="{83080493-98BB-427E-A74F-AC64788DB4B4}" srcOrd="0" destOrd="0" presId="urn:microsoft.com/office/officeart/2017/3/layout/DropPinTimeline"/>
    <dgm:cxn modelId="{3896320F-932D-4885-8E5B-B86B1F2F80A5}" type="presParOf" srcId="{834A40E1-E202-47F6-97E0-DBDDEB79D451}" destId="{0CB11CDA-9F41-4A6B-BC17-14EF413FC075}" srcOrd="1" destOrd="0" presId="urn:microsoft.com/office/officeart/2017/3/layout/DropPinTimeline"/>
    <dgm:cxn modelId="{54BE0172-7792-4B06-BB08-B8D1276E57B0}" type="presParOf" srcId="{69ED0DF6-1E52-4443-BD79-5D1DA65080E9}" destId="{AA7F2148-5C09-406C-A86B-A5991D5696AF}" srcOrd="2" destOrd="0" presId="urn:microsoft.com/office/officeart/2017/3/layout/DropPinTimeline"/>
    <dgm:cxn modelId="{55D2FDF4-68EF-43CE-8D25-2D3230CDB967}" type="presParOf" srcId="{69ED0DF6-1E52-4443-BD79-5D1DA65080E9}" destId="{1212F084-06A6-433A-B4ED-C61650EF944B}" srcOrd="3" destOrd="0" presId="urn:microsoft.com/office/officeart/2017/3/layout/DropPinTimeline"/>
    <dgm:cxn modelId="{587EDF67-8E52-4548-A68D-4DEE4E437297}" type="presParOf" srcId="{69ED0DF6-1E52-4443-BD79-5D1DA65080E9}" destId="{7557ADC2-1D0A-4C87-A1A9-6B246135262D}" srcOrd="4" destOrd="0" presId="urn:microsoft.com/office/officeart/2017/3/layout/DropPinTimeline"/>
    <dgm:cxn modelId="{68DF9D57-2C26-4FFC-BF10-BD1181CDC96D}" type="presParOf" srcId="{69ED0DF6-1E52-4443-BD79-5D1DA65080E9}" destId="{910109DC-AFDD-436E-97ED-45E68DA21A57}" srcOrd="5" destOrd="0" presId="urn:microsoft.com/office/officeart/2017/3/layout/DropPinTimeline"/>
    <dgm:cxn modelId="{1BA31252-F305-411C-863B-95C594E1F388}" type="presParOf" srcId="{A076D8BF-979F-4295-BB42-1088068D68A0}" destId="{0AABB4AF-626D-423A-A8F9-7B7E6C77CA6F}" srcOrd="7" destOrd="0" presId="urn:microsoft.com/office/officeart/2017/3/layout/DropPinTimeline"/>
    <dgm:cxn modelId="{8F4FFFE9-CB07-4FED-A998-32CDD690BC98}" type="presParOf" srcId="{A076D8BF-979F-4295-BB42-1088068D68A0}" destId="{16558D51-952A-47B6-9B7F-D7F728B03B70}" srcOrd="8" destOrd="0" presId="urn:microsoft.com/office/officeart/2017/3/layout/DropPinTimeline"/>
    <dgm:cxn modelId="{E940F873-4FA8-4E3B-B725-6394A61EFD15}" type="presParOf" srcId="{16558D51-952A-47B6-9B7F-D7F728B03B70}" destId="{73015E33-D4CB-49FC-856E-B296CEDF453A}" srcOrd="0" destOrd="0" presId="urn:microsoft.com/office/officeart/2017/3/layout/DropPinTimeline"/>
    <dgm:cxn modelId="{039A2BAE-A70E-4B35-AADA-BACFCD091897}" type="presParOf" srcId="{16558D51-952A-47B6-9B7F-D7F728B03B70}" destId="{D4809BC0-A377-4D7C-9D38-1ADCDF643A20}" srcOrd="1" destOrd="0" presId="urn:microsoft.com/office/officeart/2017/3/layout/DropPinTimeline"/>
    <dgm:cxn modelId="{41D0F7B4-5F42-4C36-AF3F-C6F06BA4064D}" type="presParOf" srcId="{D4809BC0-A377-4D7C-9D38-1ADCDF643A20}" destId="{884A0785-DD3D-4F04-BE1B-DA2CE600EF3A}" srcOrd="0" destOrd="0" presId="urn:microsoft.com/office/officeart/2017/3/layout/DropPinTimeline"/>
    <dgm:cxn modelId="{3193D30B-95A4-48A3-8BA6-792F16D31282}" type="presParOf" srcId="{D4809BC0-A377-4D7C-9D38-1ADCDF643A20}" destId="{94F2628E-86A8-4C3D-A807-A1C1210F9005}" srcOrd="1" destOrd="0" presId="urn:microsoft.com/office/officeart/2017/3/layout/DropPinTimeline"/>
    <dgm:cxn modelId="{DD7DAF85-2019-43BD-8D7E-B5626768EEA4}" type="presParOf" srcId="{16558D51-952A-47B6-9B7F-D7F728B03B70}" destId="{DC8EEC43-0705-4A71-B0D5-6DFECBFCB221}" srcOrd="2" destOrd="0" presId="urn:microsoft.com/office/officeart/2017/3/layout/DropPinTimeline"/>
    <dgm:cxn modelId="{B8D2B054-F9C7-4AC0-99CA-ED976092EB41}" type="presParOf" srcId="{16558D51-952A-47B6-9B7F-D7F728B03B70}" destId="{AD4DF981-17B1-43BD-B140-ED215ADBB46C}" srcOrd="3" destOrd="0" presId="urn:microsoft.com/office/officeart/2017/3/layout/DropPinTimeline"/>
    <dgm:cxn modelId="{024E50E2-B247-469B-85D2-1C806A92EC7E}" type="presParOf" srcId="{16558D51-952A-47B6-9B7F-D7F728B03B70}" destId="{00FC7549-534A-4D1E-B8F7-B20E860F0B0A}" srcOrd="4" destOrd="0" presId="urn:microsoft.com/office/officeart/2017/3/layout/DropPinTimeline"/>
    <dgm:cxn modelId="{53703651-AEE4-4A76-8CFB-DFA4D8172362}" type="presParOf" srcId="{16558D51-952A-47B6-9B7F-D7F728B03B70}" destId="{6E494B2F-4CF9-4A3B-927D-2F3AB33DD9F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52E10-A84A-4A98-845B-588A274E155C}">
      <dsp:nvSpPr>
        <dsp:cNvPr id="0" name=""/>
        <dsp:cNvSpPr/>
      </dsp:nvSpPr>
      <dsp:spPr>
        <a:xfrm>
          <a:off x="0" y="1828800"/>
          <a:ext cx="94096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8B1D7-F64C-41AE-A323-3081C8754A59}">
      <dsp:nvSpPr>
        <dsp:cNvPr id="0" name=""/>
        <dsp:cNvSpPr/>
      </dsp:nvSpPr>
      <dsp:spPr>
        <a:xfrm rot="8100000">
          <a:off x="6129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02CC-FD51-418E-B979-74EA2EE713E3}">
      <dsp:nvSpPr>
        <dsp:cNvPr id="0" name=""/>
        <dsp:cNvSpPr/>
      </dsp:nvSpPr>
      <dsp:spPr>
        <a:xfrm>
          <a:off x="9117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E637E-B3C7-4D0B-AF9E-F042EB6C8093}">
      <dsp:nvSpPr>
        <dsp:cNvPr id="0" name=""/>
        <dsp:cNvSpPr/>
      </dsp:nvSpPr>
      <dsp:spPr>
        <a:xfrm>
          <a:off x="385982" y="74615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Thursday 11-04 10:00</a:t>
          </a:r>
        </a:p>
      </dsp:txBody>
      <dsp:txXfrm>
        <a:off x="385982" y="746150"/>
        <a:ext cx="2606578" cy="1082649"/>
      </dsp:txXfrm>
    </dsp:sp>
    <dsp:sp modelId="{146CE029-507C-4D07-9F1A-E7A29B5E4603}">
      <dsp:nvSpPr>
        <dsp:cNvPr id="0" name=""/>
        <dsp:cNvSpPr/>
      </dsp:nvSpPr>
      <dsp:spPr>
        <a:xfrm>
          <a:off x="385982" y="36575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Kick-off</a:t>
          </a:r>
          <a:endParaRPr lang="en-US" sz="1600" kern="1200" dirty="0"/>
        </a:p>
      </dsp:txBody>
      <dsp:txXfrm>
        <a:off x="385982" y="365759"/>
        <a:ext cx="2606578" cy="380390"/>
      </dsp:txXfrm>
    </dsp:sp>
    <dsp:sp modelId="{D645D20E-4F70-4787-ADA4-8B921C166363}">
      <dsp:nvSpPr>
        <dsp:cNvPr id="0" name=""/>
        <dsp:cNvSpPr/>
      </dsp:nvSpPr>
      <dsp:spPr>
        <a:xfrm>
          <a:off x="19578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0A3E1-00C4-4242-BE8C-E31328D3A1AF}">
      <dsp:nvSpPr>
        <dsp:cNvPr id="0" name=""/>
        <dsp:cNvSpPr/>
      </dsp:nvSpPr>
      <dsp:spPr>
        <a:xfrm>
          <a:off x="16155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79709-D85B-413D-A76E-9C7A9283FEAA}">
      <dsp:nvSpPr>
        <dsp:cNvPr id="0" name=""/>
        <dsp:cNvSpPr/>
      </dsp:nvSpPr>
      <dsp:spPr>
        <a:xfrm rot="18900000">
          <a:off x="1625813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79C96-4A23-482F-9A29-FCF829982821}">
      <dsp:nvSpPr>
        <dsp:cNvPr id="0" name=""/>
        <dsp:cNvSpPr/>
      </dsp:nvSpPr>
      <dsp:spPr>
        <a:xfrm>
          <a:off x="1655694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4EE9-DA4C-4B7C-A5B8-F36DAA55F22F}">
      <dsp:nvSpPr>
        <dsp:cNvPr id="0" name=""/>
        <dsp:cNvSpPr/>
      </dsp:nvSpPr>
      <dsp:spPr>
        <a:xfrm>
          <a:off x="1950497" y="182880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Objectivity"/>
            </a:rPr>
            <a:t> 2 weeks</a:t>
          </a:r>
          <a:endParaRPr lang="en-US" sz="1200" kern="1200"/>
        </a:p>
      </dsp:txBody>
      <dsp:txXfrm>
        <a:off x="1950497" y="1828800"/>
        <a:ext cx="2606578" cy="1082649"/>
      </dsp:txXfrm>
    </dsp:sp>
    <dsp:sp modelId="{7B6098EA-3976-456C-9AA8-7141C98ADC64}">
      <dsp:nvSpPr>
        <dsp:cNvPr id="0" name=""/>
        <dsp:cNvSpPr/>
      </dsp:nvSpPr>
      <dsp:spPr>
        <a:xfrm>
          <a:off x="1950497" y="291144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 Work on assignment</a:t>
          </a:r>
          <a:endParaRPr lang="en-US" sz="1600" kern="1200" dirty="0"/>
        </a:p>
      </dsp:txBody>
      <dsp:txXfrm>
        <a:off x="1950497" y="2911449"/>
        <a:ext cx="2606578" cy="380390"/>
      </dsp:txXfrm>
    </dsp:sp>
    <dsp:sp modelId="{1A6B6191-BD28-40EE-BD1D-DE3967DE9008}">
      <dsp:nvSpPr>
        <dsp:cNvPr id="0" name=""/>
        <dsp:cNvSpPr/>
      </dsp:nvSpPr>
      <dsp:spPr>
        <a:xfrm>
          <a:off x="176030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6F979-3CAE-4D33-BE1B-C7CDB30F7566}">
      <dsp:nvSpPr>
        <dsp:cNvPr id="0" name=""/>
        <dsp:cNvSpPr/>
      </dsp:nvSpPr>
      <dsp:spPr>
        <a:xfrm>
          <a:off x="172606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E9095-4C14-446F-9FB7-4BB21522372D}">
      <dsp:nvSpPr>
        <dsp:cNvPr id="0" name=""/>
        <dsp:cNvSpPr/>
      </dsp:nvSpPr>
      <dsp:spPr>
        <a:xfrm rot="8100000">
          <a:off x="319032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0E6A6-2FD0-458B-90DD-F1C4443D781C}">
      <dsp:nvSpPr>
        <dsp:cNvPr id="0" name=""/>
        <dsp:cNvSpPr/>
      </dsp:nvSpPr>
      <dsp:spPr>
        <a:xfrm>
          <a:off x="322020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669BE-E210-4DD2-A3FD-4C2A22143BEB}">
      <dsp:nvSpPr>
        <dsp:cNvPr id="0" name=""/>
        <dsp:cNvSpPr/>
      </dsp:nvSpPr>
      <dsp:spPr>
        <a:xfrm>
          <a:off x="3515012" y="74615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Report &amp; code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Thursday 25-04 12:00</a:t>
          </a:r>
          <a:endParaRPr lang="en-US" sz="1200" kern="1200" dirty="0"/>
        </a:p>
      </dsp:txBody>
      <dsp:txXfrm>
        <a:off x="3515012" y="746150"/>
        <a:ext cx="2606578" cy="1082649"/>
      </dsp:txXfrm>
    </dsp:sp>
    <dsp:sp modelId="{5EA38663-93B0-4A91-84B7-1E07FE2BB972}">
      <dsp:nvSpPr>
        <dsp:cNvPr id="0" name=""/>
        <dsp:cNvSpPr/>
      </dsp:nvSpPr>
      <dsp:spPr>
        <a:xfrm>
          <a:off x="3515012" y="36575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Deadline</a:t>
          </a:r>
          <a:endParaRPr lang="en-US" sz="1600" kern="1200" dirty="0"/>
        </a:p>
      </dsp:txBody>
      <dsp:txXfrm>
        <a:off x="3515012" y="365759"/>
        <a:ext cx="2606578" cy="380390"/>
      </dsp:txXfrm>
    </dsp:sp>
    <dsp:sp modelId="{2018AB71-75CA-4341-B2DE-D83E2FBFF838}">
      <dsp:nvSpPr>
        <dsp:cNvPr id="0" name=""/>
        <dsp:cNvSpPr/>
      </dsp:nvSpPr>
      <dsp:spPr>
        <a:xfrm>
          <a:off x="3324817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B0A4C9-300B-4FEA-AEF9-DE819829D816}">
      <dsp:nvSpPr>
        <dsp:cNvPr id="0" name=""/>
        <dsp:cNvSpPr/>
      </dsp:nvSpPr>
      <dsp:spPr>
        <a:xfrm>
          <a:off x="329058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80493-98BB-427E-A74F-AC64788DB4B4}">
      <dsp:nvSpPr>
        <dsp:cNvPr id="0" name=""/>
        <dsp:cNvSpPr/>
      </dsp:nvSpPr>
      <dsp:spPr>
        <a:xfrm rot="18900000">
          <a:off x="6187017" y="2972234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11CDA-9F41-4A6B-BC17-14EF413FC075}">
      <dsp:nvSpPr>
        <dsp:cNvPr id="0" name=""/>
        <dsp:cNvSpPr/>
      </dsp:nvSpPr>
      <dsp:spPr>
        <a:xfrm>
          <a:off x="6216898" y="3002115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F2148-5C09-406C-A86B-A5991D5696AF}">
      <dsp:nvSpPr>
        <dsp:cNvPr id="0" name=""/>
        <dsp:cNvSpPr/>
      </dsp:nvSpPr>
      <dsp:spPr>
        <a:xfrm>
          <a:off x="6565172" y="1833878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Friday 26-04 10:00</a:t>
          </a:r>
        </a:p>
      </dsp:txBody>
      <dsp:txXfrm>
        <a:off x="6565172" y="1833878"/>
        <a:ext cx="2606578" cy="1082649"/>
      </dsp:txXfrm>
    </dsp:sp>
    <dsp:sp modelId="{1212F084-06A6-433A-B4ED-C61650EF944B}">
      <dsp:nvSpPr>
        <dsp:cNvPr id="0" name=""/>
        <dsp:cNvSpPr/>
      </dsp:nvSpPr>
      <dsp:spPr>
        <a:xfrm>
          <a:off x="6565172" y="2916527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latin typeface="Objectivity"/>
            </a:rPr>
            <a:t>Presentation and Tournament</a:t>
          </a:r>
        </a:p>
      </dsp:txBody>
      <dsp:txXfrm>
        <a:off x="6565172" y="2916527"/>
        <a:ext cx="2606578" cy="380390"/>
      </dsp:txXfrm>
    </dsp:sp>
    <dsp:sp modelId="{7557ADC2-1D0A-4C87-A1A9-6B246135262D}">
      <dsp:nvSpPr>
        <dsp:cNvPr id="0" name=""/>
        <dsp:cNvSpPr/>
      </dsp:nvSpPr>
      <dsp:spPr>
        <a:xfrm>
          <a:off x="6321509" y="1833877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0EB67-43F9-4AE1-8ED7-62CCF9D18984}">
      <dsp:nvSpPr>
        <dsp:cNvPr id="0" name=""/>
        <dsp:cNvSpPr/>
      </dsp:nvSpPr>
      <dsp:spPr>
        <a:xfrm>
          <a:off x="6286584" y="1799642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A0785-DD3D-4F04-BE1B-DA2CE600EF3A}">
      <dsp:nvSpPr>
        <dsp:cNvPr id="0" name=""/>
        <dsp:cNvSpPr/>
      </dsp:nvSpPr>
      <dsp:spPr>
        <a:xfrm rot="8100000">
          <a:off x="6404014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2628E-86A8-4C3D-A807-A1C1210F9005}">
      <dsp:nvSpPr>
        <dsp:cNvPr id="0" name=""/>
        <dsp:cNvSpPr/>
      </dsp:nvSpPr>
      <dsp:spPr>
        <a:xfrm>
          <a:off x="6433895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EEC43-0705-4A71-B0D5-6DFECBFCB221}">
      <dsp:nvSpPr>
        <dsp:cNvPr id="0" name=""/>
        <dsp:cNvSpPr/>
      </dsp:nvSpPr>
      <dsp:spPr>
        <a:xfrm>
          <a:off x="6783207" y="746150"/>
          <a:ext cx="26065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Friday 26-04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Coaches 13:00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Objectivity"/>
            </a:rPr>
            <a:t>Individual 15:00</a:t>
          </a:r>
        </a:p>
      </dsp:txBody>
      <dsp:txXfrm>
        <a:off x="6783207" y="746150"/>
        <a:ext cx="2606578" cy="1082649"/>
      </dsp:txXfrm>
    </dsp:sp>
    <dsp:sp modelId="{AD4DF981-17B1-43BD-B140-ED215ADBB46C}">
      <dsp:nvSpPr>
        <dsp:cNvPr id="0" name=""/>
        <dsp:cNvSpPr/>
      </dsp:nvSpPr>
      <dsp:spPr>
        <a:xfrm>
          <a:off x="6783207" y="365759"/>
          <a:ext cx="26065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latin typeface="Objectivity"/>
            </a:rPr>
            <a:t>Evaluation</a:t>
          </a:r>
        </a:p>
      </dsp:txBody>
      <dsp:txXfrm>
        <a:off x="6783207" y="365759"/>
        <a:ext cx="2606578" cy="380390"/>
      </dsp:txXfrm>
    </dsp:sp>
    <dsp:sp modelId="{00FC7549-534A-4D1E-B8F7-B20E860F0B0A}">
      <dsp:nvSpPr>
        <dsp:cNvPr id="0" name=""/>
        <dsp:cNvSpPr/>
      </dsp:nvSpPr>
      <dsp:spPr>
        <a:xfrm>
          <a:off x="6538520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015E33-D4CB-49FC-856E-B296CEDF453A}">
      <dsp:nvSpPr>
        <dsp:cNvPr id="0" name=""/>
        <dsp:cNvSpPr/>
      </dsp:nvSpPr>
      <dsp:spPr>
        <a:xfrm>
          <a:off x="650359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3B44D9DC-BFDE-70DB-37D2-5120EDE7C9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BC32AC8-ADEA-5A24-D08F-B9E583A64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170-AF3A-49D5-80D5-9AA599CA2B5A}" type="datetimeFigureOut">
              <a:rPr lang="nl-NL" smtClean="0"/>
              <a:t>05-04-2024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ACE027-8153-01D4-6B6E-5EA19C4B0A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F9D566-75C9-E730-A0C7-1E8C58EE8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78E-C328-47E2-9A85-9D93F4DE8D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16953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05-04-2024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40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385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48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998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59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2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64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Herit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59B2C115-12B5-7878-C495-87869CBB03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3A4F"/>
          </a:solidFill>
          <a:ln w="119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Select this frame, go to '</a:t>
            </a:r>
            <a:r>
              <a:rPr lang="en-GB" dirty="0" err="1"/>
              <a:t>Slidebuilder</a:t>
            </a:r>
            <a:r>
              <a:rPr lang="en-GB" dirty="0"/>
              <a:t>', click on 'Images', select an image and click on 'Insert'.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0303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Heritage Blue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38" name="Groep 137">
            <a:extLst>
              <a:ext uri="{FF2B5EF4-FFF2-40B4-BE49-F238E27FC236}">
                <a16:creationId xmlns:a16="http://schemas.microsoft.com/office/drawing/2014/main" id="{930E256C-BCF1-E54E-AAA9-463057A03143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1220707" y="5467854"/>
            <a:chExt cx="890236" cy="168273"/>
          </a:xfrm>
        </p:grpSpPr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F3FFEC-89DA-687F-DB24-1BE4D8740440}"/>
                </a:ext>
              </a:extLst>
            </p:cNvPr>
            <p:cNvGrpSpPr/>
            <p:nvPr userDrawn="1"/>
          </p:nvGrpSpPr>
          <p:grpSpPr>
            <a:xfrm>
              <a:off x="1421456" y="5492485"/>
              <a:ext cx="689487" cy="143642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53" name="Vrije vorm: vorm 52">
                <a:extLst>
                  <a:ext uri="{FF2B5EF4-FFF2-40B4-BE49-F238E27FC236}">
                    <a16:creationId xmlns:a16="http://schemas.microsoft.com/office/drawing/2014/main" id="{01C1F6C7-3D97-4C69-2699-82740EAE63BD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Vrije vorm: vorm 53">
                <a:extLst>
                  <a:ext uri="{FF2B5EF4-FFF2-40B4-BE49-F238E27FC236}">
                    <a16:creationId xmlns:a16="http://schemas.microsoft.com/office/drawing/2014/main" id="{5AB7B386-7703-765A-ED6F-0F06D5849B3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Vrije vorm: vorm 54">
                <a:extLst>
                  <a:ext uri="{FF2B5EF4-FFF2-40B4-BE49-F238E27FC236}">
                    <a16:creationId xmlns:a16="http://schemas.microsoft.com/office/drawing/2014/main" id="{09D17C81-6531-C3F9-934C-621D1EB8AB08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Vrije vorm: vorm 55">
                <a:extLst>
                  <a:ext uri="{FF2B5EF4-FFF2-40B4-BE49-F238E27FC236}">
                    <a16:creationId xmlns:a16="http://schemas.microsoft.com/office/drawing/2014/main" id="{F9FBCF21-D309-588D-DDCA-B8589B4DAADB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044B9326-8DF8-1029-E317-D20400BCC409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63C3CB97-99E5-CD2B-DF73-61B71926084C}"/>
                </a:ext>
              </a:extLst>
            </p:cNvPr>
            <p:cNvGrpSpPr/>
            <p:nvPr userDrawn="1"/>
          </p:nvGrpSpPr>
          <p:grpSpPr>
            <a:xfrm>
              <a:off x="1220707" y="5467854"/>
              <a:ext cx="162094" cy="154617"/>
              <a:chOff x="3220957" y="7423106"/>
              <a:chExt cx="162094" cy="154617"/>
            </a:xfrm>
          </p:grpSpPr>
          <p:sp>
            <p:nvSpPr>
              <p:cNvPr id="131" name="Vrije vorm: vorm 130">
                <a:extLst>
                  <a:ext uri="{FF2B5EF4-FFF2-40B4-BE49-F238E27FC236}">
                    <a16:creationId xmlns:a16="http://schemas.microsoft.com/office/drawing/2014/main" id="{C873AC2D-AEA9-979B-F76C-1F932455238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94A5C1E-374C-4283-8DBF-095EDA4F26D7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196A1850-7841-0CF9-AA55-5064F036A8F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4" name="Vrije vorm: vorm 133">
                <a:extLst>
                  <a:ext uri="{FF2B5EF4-FFF2-40B4-BE49-F238E27FC236}">
                    <a16:creationId xmlns:a16="http://schemas.microsoft.com/office/drawing/2014/main" id="{B11FA9A4-286B-088B-9C70-ABB7B14156B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5" name="Vrije vorm: vorm 134">
                <a:extLst>
                  <a:ext uri="{FF2B5EF4-FFF2-40B4-BE49-F238E27FC236}">
                    <a16:creationId xmlns:a16="http://schemas.microsoft.com/office/drawing/2014/main" id="{758108E9-E2DA-6F5C-5FBC-4B5562E49F15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39" name="Ondertitel 2">
            <a:extLst>
              <a:ext uri="{FF2B5EF4-FFF2-40B4-BE49-F238E27FC236}">
                <a16:creationId xmlns:a16="http://schemas.microsoft.com/office/drawing/2014/main" id="{08263A4D-2E56-FF31-1490-647CCEF708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40" name="Titel 1">
            <a:extLst>
              <a:ext uri="{FF2B5EF4-FFF2-40B4-BE49-F238E27FC236}">
                <a16:creationId xmlns:a16="http://schemas.microsoft.com/office/drawing/2014/main" id="{7602C2FB-D6F8-1BF0-2947-5C3E0EC754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141" name="Tijdelijke aanduiding voor datum 15">
            <a:extLst>
              <a:ext uri="{FF2B5EF4-FFF2-40B4-BE49-F238E27FC236}">
                <a16:creationId xmlns:a16="http://schemas.microsoft.com/office/drawing/2014/main" id="{51145483-D543-1DE3-FD46-8FFD0BC1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7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Scientific Highlight">
    <p:bg>
      <p:bgPr>
        <a:solidFill>
          <a:srgbClr val="BBD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51378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Scientific Highlight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F3029A91-3005-E0C5-D862-DEA01C3D1B28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19E4D794-5DE4-B32C-0777-1EAB00B7CDDB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C3195BD2-50C0-35CE-08F1-40347D754413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2035751B-EBFA-027C-DCD9-FF8EBD82BF34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FDC24458-DB1B-23D4-65B5-C960BADFEFF3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3B649F1E-D2BD-F60F-5C45-A6031DEAAF9D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23F2B854-F825-037E-8B83-3509AADF7107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6CD55505-20F7-B0F2-3EED-0EE53B46C821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1B22D6E1-1DCD-EDD6-7164-E755BA3EBB3B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168B4F12-62EE-FAD8-1EBB-C1567FEDA211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20701EE8-02C2-A1F5-167F-1704374CC8B0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883A9236-A7BB-5CE9-9E9F-43F736FEAB8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874DDF81-AE86-D108-E2C8-B9A2CCC0F189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" name="Ondertitel 2">
            <a:extLst>
              <a:ext uri="{FF2B5EF4-FFF2-40B4-BE49-F238E27FC236}">
                <a16:creationId xmlns:a16="http://schemas.microsoft.com/office/drawing/2014/main" id="{754EBDBF-F8F3-9EF0-E69D-2FC65DC58E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3" name="Tijdelijke aanduiding voor datum 15">
            <a:extLst>
              <a:ext uri="{FF2B5EF4-FFF2-40B4-BE49-F238E27FC236}">
                <a16:creationId xmlns:a16="http://schemas.microsoft.com/office/drawing/2014/main" id="{32352110-2B37-6511-C396-83AEE0E3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CD2F59F-7E67-EE91-53CE-7470CF172F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9377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Heritag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E46C5ECC-5CA0-6D19-CECD-53492BE08DF5}"/>
              </a:ext>
            </a:extLst>
          </p:cNvPr>
          <p:cNvSpPr/>
          <p:nvPr userDrawn="1"/>
        </p:nvSpPr>
        <p:spPr>
          <a:xfrm>
            <a:off x="9418774" y="0"/>
            <a:ext cx="2773226" cy="6858000"/>
          </a:xfrm>
          <a:custGeom>
            <a:avLst/>
            <a:gdLst>
              <a:gd name="connsiteX0" fmla="*/ 624390 w 2773226"/>
              <a:gd name="connsiteY0" fmla="*/ 0 h 6858000"/>
              <a:gd name="connsiteX1" fmla="*/ 2773226 w 2773226"/>
              <a:gd name="connsiteY1" fmla="*/ 0 h 6858000"/>
              <a:gd name="connsiteX2" fmla="*/ 2773226 w 2773226"/>
              <a:gd name="connsiteY2" fmla="*/ 6858000 h 6858000"/>
              <a:gd name="connsiteX3" fmla="*/ 0 w 2773226"/>
              <a:gd name="connsiteY3" fmla="*/ 6858000 h 6858000"/>
              <a:gd name="connsiteX4" fmla="*/ 0 w 2773226"/>
              <a:gd name="connsiteY4" fmla="*/ 6857998 h 6858000"/>
              <a:gd name="connsiteX5" fmla="*/ 18894 w 2773226"/>
              <a:gd name="connsiteY5" fmla="*/ 6857998 h 6858000"/>
              <a:gd name="connsiteX6" fmla="*/ 408438 w 2773226"/>
              <a:gd name="connsiteY6" fmla="*/ 4329645 h 6858000"/>
              <a:gd name="connsiteX7" fmla="*/ 946154 w 2773226"/>
              <a:gd name="connsiteY7" fmla="*/ 760867 h 6858000"/>
              <a:gd name="connsiteX8" fmla="*/ 627968 w 2773226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226" h="6858000">
                <a:moveTo>
                  <a:pt x="624390" y="0"/>
                </a:moveTo>
                <a:lnTo>
                  <a:pt x="2773226" y="0"/>
                </a:lnTo>
                <a:lnTo>
                  <a:pt x="2773226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64367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- Heritage Highlight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867C8C4-846D-4731-B087-4005C798F9A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1916113"/>
            <a:ext cx="10704512" cy="417671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3pPr>
              <a:buClr>
                <a:schemeClr val="tx1"/>
              </a:buClr>
              <a:defRPr/>
            </a:lvl3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EB9FC51-557A-2B56-3BB3-59AF745F3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153" name="INSTRUCTION">
            <a:extLst>
              <a:ext uri="{FF2B5EF4-FFF2-40B4-BE49-F238E27FC236}">
                <a16:creationId xmlns:a16="http://schemas.microsoft.com/office/drawing/2014/main" id="{544B7193-340F-91BF-A484-51C26D1DDA94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D107C801-C49D-2AA9-E0CC-3E1ACF31B7D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22E74687-7958-641B-246E-89B401C416B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FE09D54F-8AD7-AC50-6E7B-FA30EF5D7D3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96533B89-B88D-B736-3693-FBF0D80ECCE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57AE367B-E53D-4DA2-9C0A-D57CB39FE7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E3E180FB-1B05-4B3E-4639-33660A10D69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F32C5762-A40B-2E43-548D-A7D70EB4850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BEEBD85D-0640-BBF4-FBE8-520A5D8F9151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E8C6DCB1-055C-718C-26EE-EC1129A55B3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319D105C-841E-D8EC-756B-88111AA2BC5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143E149F-424B-75BD-4308-D04A3A808F8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46D5F7F2-9B98-D972-24F7-8516BBE3426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D895C4ED-7EA4-6BC9-473F-CE5549140BF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32F8E20E-4014-8802-FBA4-67B257CFD7F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36F2A28B-B4D5-F3EB-BC18-E2B29EF6524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A3C7C221-A55D-D737-EC54-31B136222BDD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0E393199-DC75-A98D-0444-DAF0F945DD9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27282534-408E-7C3F-E264-F3AD7772A42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3A9E0A89-8AF9-D1CC-B6F4-6DADEF69CE0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FF2EE1FC-CCE7-6390-4DD2-9D2EF82E2D4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D638F4B5-A966-54E4-758A-89342F93E16A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178FDEE0-8C91-B8B8-D1D5-4F02E25B4F4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6FFF5BD1-083B-EE4F-E660-26E1EFA3C28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Graphic 163" descr="Informatie">
                <a:extLst>
                  <a:ext uri="{FF2B5EF4-FFF2-40B4-BE49-F238E27FC236}">
                    <a16:creationId xmlns:a16="http://schemas.microsoft.com/office/drawing/2014/main" id="{B28A5D78-D9FB-326E-33F8-4FD065AF1A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42653C95-49E9-6693-8E78-251DD998E4C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9EE8EF86-7DF5-3770-286E-1B9A4E252FD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FF111D7A-1F8F-B47D-F056-F1DBD2454EF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452F070E-3A8B-C185-43C9-2A77EBCD824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6D397ABF-0E5E-F25F-F8F2-169F3388634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D41BADAC-926C-1E78-96A3-A82DF3CC5F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943CFC5F-4D56-8495-BD25-3079238AB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69DC572C-A31A-048B-89C3-E75AAFB57A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9E0EACE5-C95A-B702-C966-1C4E744FA0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876603F9-8C7D-2081-099F-3BD6E85168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16">
                  <a:extLst>
                    <a:ext uri="{FF2B5EF4-FFF2-40B4-BE49-F238E27FC236}">
                      <a16:creationId xmlns:a16="http://schemas.microsoft.com/office/drawing/2014/main" id="{491B0C7C-3DC6-59CE-090A-D6FDF106E19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8EF041E9-C692-742B-6854-DA00BECF2C3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ECFFB29F-665A-13D0-79B9-AD50A888609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9D558B60-8C65-76F2-95E9-DD3A65E18F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64969B99-461D-76EB-E4B7-4E2AB5293E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448BDE4C-6628-07D7-72EC-4169360967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845E8663-BCED-E8A7-8D1C-9B377E2A77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5228E201-AA5E-FAF9-CE82-9F27EFA21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09">
                  <a:extLst>
                    <a:ext uri="{FF2B5EF4-FFF2-40B4-BE49-F238E27FC236}">
                      <a16:creationId xmlns:a16="http://schemas.microsoft.com/office/drawing/2014/main" id="{8383C3F4-6092-05BD-7D9A-2BD3FC65EB5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5CBC2EF5-3408-E619-4372-8A5F624F9E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FCE7E2C3-F573-8BDB-261C-BEB51B668E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AEAFF9AC-C7D3-E801-70C3-D78F796F3C1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7017BD4B-8D98-3AF2-A3AF-DB3D974EB32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1556D6-0490-269C-53BD-6FB9133C6FC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28638A14-A245-7D73-690A-09BC53A676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D6DA4675-9A2A-2A2A-8F9A-03FC04B888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141ED993-CCC1-B127-149F-02996005C9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967A74C9-4ADC-51AF-2B41-8B5B32E089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7CA0D37E-C51A-7206-4D69-D55EFF3B00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2CCCC7D2-C841-51B4-3B26-3F624C3012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A8D772EA-477E-F166-3918-82C67876A7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02">
                  <a:extLst>
                    <a:ext uri="{FF2B5EF4-FFF2-40B4-BE49-F238E27FC236}">
                      <a16:creationId xmlns:a16="http://schemas.microsoft.com/office/drawing/2014/main" id="{BBC17FC4-0B5E-B662-6433-D83ED9DB9A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2F10C179-D657-F22F-609C-D375201100B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785A407F-ABAF-8DDC-EFED-AF77812A4E7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2430C1C2-B36C-519E-D333-CC344C0DBC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C3695BAA-53D9-4D81-E8D0-C2ED0EF1EB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FEF0B290-4D32-1C52-51A1-F05FE2CF1A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72854C65-3407-567D-1411-5BB36DB07F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86685A59-034B-523F-C67B-25C6A3FC8E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92FA9BA5-0736-9E2A-14BA-B9D01BEC93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194">
                  <a:extLst>
                    <a:ext uri="{FF2B5EF4-FFF2-40B4-BE49-F238E27FC236}">
                      <a16:creationId xmlns:a16="http://schemas.microsoft.com/office/drawing/2014/main" id="{9BD4478C-E80D-4701-AAC8-FA6A088470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71738B8E-660E-A9CD-6F96-373FAFADF4DC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060369C5-289E-2AB9-0107-68221A1EF0F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F38A7184-BB1C-7DED-2172-534D16C4E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7564ADD6-9947-DAB8-5D38-012099B1D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837C87B3-6988-087E-2F60-0211B1249E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446F965F-34EE-A540-C58F-5BE6E83400A4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Peo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E46C5ECC-5CA0-6D19-CECD-53492BE08DF5}"/>
              </a:ext>
            </a:extLst>
          </p:cNvPr>
          <p:cNvSpPr/>
          <p:nvPr userDrawn="1"/>
        </p:nvSpPr>
        <p:spPr>
          <a:xfrm>
            <a:off x="9418774" y="0"/>
            <a:ext cx="2773226" cy="6858000"/>
          </a:xfrm>
          <a:custGeom>
            <a:avLst/>
            <a:gdLst>
              <a:gd name="connsiteX0" fmla="*/ 624390 w 2773226"/>
              <a:gd name="connsiteY0" fmla="*/ 0 h 6858000"/>
              <a:gd name="connsiteX1" fmla="*/ 2773226 w 2773226"/>
              <a:gd name="connsiteY1" fmla="*/ 0 h 6858000"/>
              <a:gd name="connsiteX2" fmla="*/ 2773226 w 2773226"/>
              <a:gd name="connsiteY2" fmla="*/ 6858000 h 6858000"/>
              <a:gd name="connsiteX3" fmla="*/ 0 w 2773226"/>
              <a:gd name="connsiteY3" fmla="*/ 6858000 h 6858000"/>
              <a:gd name="connsiteX4" fmla="*/ 0 w 2773226"/>
              <a:gd name="connsiteY4" fmla="*/ 6857998 h 6858000"/>
              <a:gd name="connsiteX5" fmla="*/ 18894 w 2773226"/>
              <a:gd name="connsiteY5" fmla="*/ 6857998 h 6858000"/>
              <a:gd name="connsiteX6" fmla="*/ 408438 w 2773226"/>
              <a:gd name="connsiteY6" fmla="*/ 4329645 h 6858000"/>
              <a:gd name="connsiteX7" fmla="*/ 946154 w 2773226"/>
              <a:gd name="connsiteY7" fmla="*/ 760867 h 6858000"/>
              <a:gd name="connsiteX8" fmla="*/ 627968 w 2773226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226" h="6858000">
                <a:moveTo>
                  <a:pt x="624390" y="0"/>
                </a:moveTo>
                <a:lnTo>
                  <a:pt x="2773226" y="0"/>
                </a:lnTo>
                <a:lnTo>
                  <a:pt x="2773226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43874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- People Highlight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1916113"/>
            <a:ext cx="10704512" cy="417671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EB9FC51-557A-2B56-3BB3-59AF745F3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2" name="Tijdelijke aanduiding voor voettekst 2">
            <a:extLst>
              <a:ext uri="{FF2B5EF4-FFF2-40B4-BE49-F238E27FC236}">
                <a16:creationId xmlns:a16="http://schemas.microsoft.com/office/drawing/2014/main" id="{D2B3446F-05BD-97DE-CAA2-6B46AE73197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D943F819-D9C6-271A-385D-37A52BFF9E9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3" name="INSTRUCTION">
            <a:extLst>
              <a:ext uri="{FF2B5EF4-FFF2-40B4-BE49-F238E27FC236}">
                <a16:creationId xmlns:a16="http://schemas.microsoft.com/office/drawing/2014/main" id="{0EF5719D-C52C-D1BD-CA55-C914F38A0C47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F99B4E81-E764-F676-393F-49A351451A0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66247E2E-A880-307E-8DD8-7C22E16B80C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BA44DF78-F8E7-E363-9B1C-7A08F69FBFF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151C232E-AC95-5452-62C4-563EC6D9F5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BA40752D-7813-C7A8-E2BE-AF3F0B4241D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27FC8231-3296-9DCE-36C6-24F88559ADC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E609F577-0D71-8225-571C-1898AD3119F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073FA0BC-71CC-A771-18C5-A8880F5E50D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45047BF5-5ECE-D98F-3C07-88E35614FA7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E637A11F-173F-0311-79BA-A8E262ED2E5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FD64F132-B9D8-87B3-07AA-8B620048862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594700F9-FDAB-C9AE-E1BD-0EF1205A27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B645E56-AC1D-6DF0-B450-9B90C98595D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4CDC4EF8-AE76-ECB9-A4E5-673C9E3071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96966C0A-146C-C858-3931-C469165B552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7660F751-3C6A-B653-00C1-E2D06A4D0F2E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4A61205B-055A-CEC1-FA92-42F0D95368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7441B63D-F077-C876-71D1-B957982CEDC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E440CE02-4985-0D17-4BD8-AB92B817243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EF8E1029-F31F-E243-478C-83A48C60CB1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0CFE712C-7981-CA9A-6495-4030E781B5A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098AF164-242D-28E4-0393-9C4D8A377C5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2655CE62-B93A-404C-FB4D-A956E5656A4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Graphic 163" descr="Informatie">
                <a:extLst>
                  <a:ext uri="{FF2B5EF4-FFF2-40B4-BE49-F238E27FC236}">
                    <a16:creationId xmlns:a16="http://schemas.microsoft.com/office/drawing/2014/main" id="{9808AB51-B7DF-C6B6-2D8E-1F7EBACDB62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C603073A-EF26-FCCF-8FFF-A77C007B515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EDDA8E1-8A57-95DF-00E6-11FA9BB52E5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3645D35D-07FE-679D-2C28-6C7F9C01913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AB348A90-72BC-8497-D21D-3BADF65649C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69186D5B-443A-C074-6113-C2246043B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29747B16-4573-567D-F41D-1A44B738DF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AB7EFD56-F4AA-413A-CEA6-1ECBDF1EA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A2A4D2A9-FD44-F9AB-37F9-48C438B276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356A7DD7-4C70-08B9-D766-BE16FAD2CC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6E7FB1D8-7112-A75E-3087-D615D1E28F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16">
                  <a:extLst>
                    <a:ext uri="{FF2B5EF4-FFF2-40B4-BE49-F238E27FC236}">
                      <a16:creationId xmlns:a16="http://schemas.microsoft.com/office/drawing/2014/main" id="{2CEFFF75-4B7A-5284-857F-236BA9B342D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C235AE1E-DFD2-9D86-B67D-28FBBA2492D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59B2DFD5-962F-EDEC-B406-764C2B2A8DB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2C27BC60-16A3-D010-B09B-CD9DCED4D2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BD0116B0-39BF-776F-4CB0-85B629983F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7CDC294-A820-B6B4-CD4E-4F81ACAEB3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0025A386-824B-1C62-83D0-A2EECD5B06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D4C251A4-DB0A-B19E-4BFB-529C56396E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09">
                  <a:extLst>
                    <a:ext uri="{FF2B5EF4-FFF2-40B4-BE49-F238E27FC236}">
                      <a16:creationId xmlns:a16="http://schemas.microsoft.com/office/drawing/2014/main" id="{952E270F-117F-A05C-49BE-3DC68A856D6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59A7D78B-A962-3E21-32C0-50A087C7CE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BE5C0B56-BDD0-015E-96F6-099E54B799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C6ED478A-28F5-2100-4B09-93DE8FA45AF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FEC2AD96-7871-996F-565D-45A4903792E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A4AA4452-51D9-4372-1938-E8CD8EF2179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860431D2-3B05-D958-02BF-AFFF53FBEF0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47A61837-78A2-C44C-B79F-119A9D83E36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8A5B3028-DF67-F7F5-774F-8303F43B76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0CF95D68-83C7-3A62-262A-8AD8B1BF58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DEB65002-CD12-F87F-E6A3-9DD3841564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A95908B4-74D0-80BC-D613-CFABDA0FC6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676583FC-820B-4C6B-8C09-DCEFF3B118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02">
                  <a:extLst>
                    <a:ext uri="{FF2B5EF4-FFF2-40B4-BE49-F238E27FC236}">
                      <a16:creationId xmlns:a16="http://schemas.microsoft.com/office/drawing/2014/main" id="{81D64938-9737-C93D-0C02-8AD0B2E9E9A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7DF1250-8F60-3529-9E1E-D5358666283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7C0B6056-6809-2AE6-96BA-0E9A4F4C248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4E90DE97-27C6-598F-00D0-14F9705BAE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DFF85341-4BB2-36CB-784C-43EF0678A8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B770036C-8DE4-837F-F063-D35EA9B367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1B6C09FB-B7A1-7E9F-9C05-69BB1BBF82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16818534-5B0D-EE97-AEE6-E35D194E2E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C6A944FE-50F1-FE70-8878-DBD98DC645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194">
                  <a:extLst>
                    <a:ext uri="{FF2B5EF4-FFF2-40B4-BE49-F238E27FC236}">
                      <a16:creationId xmlns:a16="http://schemas.microsoft.com/office/drawing/2014/main" id="{A5A8D29E-DD06-58D9-4269-909009514D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B2770BCB-078F-A6AE-D5FB-38E60A0F9490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7A3CF67F-1046-11D8-2AB3-10728693409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34F729E0-12D3-46A4-D1ED-2F1CD6940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8DCB9BA6-BED8-6706-5FFF-1C063F194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60661BFD-5B6C-732B-8F53-3F146A9093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C09BED48-A0EC-F82B-7A97-4638278CCB9B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1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Scientific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E46C5ECC-5CA0-6D19-CECD-53492BE08DF5}"/>
              </a:ext>
            </a:extLst>
          </p:cNvPr>
          <p:cNvSpPr/>
          <p:nvPr userDrawn="1"/>
        </p:nvSpPr>
        <p:spPr>
          <a:xfrm>
            <a:off x="9418774" y="0"/>
            <a:ext cx="2773226" cy="6858000"/>
          </a:xfrm>
          <a:custGeom>
            <a:avLst/>
            <a:gdLst>
              <a:gd name="connsiteX0" fmla="*/ 624390 w 2773226"/>
              <a:gd name="connsiteY0" fmla="*/ 0 h 6858000"/>
              <a:gd name="connsiteX1" fmla="*/ 2773226 w 2773226"/>
              <a:gd name="connsiteY1" fmla="*/ 0 h 6858000"/>
              <a:gd name="connsiteX2" fmla="*/ 2773226 w 2773226"/>
              <a:gd name="connsiteY2" fmla="*/ 6858000 h 6858000"/>
              <a:gd name="connsiteX3" fmla="*/ 0 w 2773226"/>
              <a:gd name="connsiteY3" fmla="*/ 6858000 h 6858000"/>
              <a:gd name="connsiteX4" fmla="*/ 0 w 2773226"/>
              <a:gd name="connsiteY4" fmla="*/ 6857998 h 6858000"/>
              <a:gd name="connsiteX5" fmla="*/ 18894 w 2773226"/>
              <a:gd name="connsiteY5" fmla="*/ 6857998 h 6858000"/>
              <a:gd name="connsiteX6" fmla="*/ 408438 w 2773226"/>
              <a:gd name="connsiteY6" fmla="*/ 4329645 h 6858000"/>
              <a:gd name="connsiteX7" fmla="*/ 946154 w 2773226"/>
              <a:gd name="connsiteY7" fmla="*/ 760867 h 6858000"/>
              <a:gd name="connsiteX8" fmla="*/ 627968 w 2773226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226" h="6858000">
                <a:moveTo>
                  <a:pt x="624390" y="0"/>
                </a:moveTo>
                <a:lnTo>
                  <a:pt x="2773226" y="0"/>
                </a:lnTo>
                <a:lnTo>
                  <a:pt x="2773226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72702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- Scientific Highlight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1916113"/>
            <a:ext cx="10704512" cy="417671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EB9FC51-557A-2B56-3BB3-59AF745F35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2" name="Tijdelijke aanduiding voor voettekst 2">
            <a:extLst>
              <a:ext uri="{FF2B5EF4-FFF2-40B4-BE49-F238E27FC236}">
                <a16:creationId xmlns:a16="http://schemas.microsoft.com/office/drawing/2014/main" id="{6358008F-E515-D678-944A-3D26981120B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CF40E629-988B-3424-D599-0544317C73C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3" name="INSTRUCTION">
            <a:extLst>
              <a:ext uri="{FF2B5EF4-FFF2-40B4-BE49-F238E27FC236}">
                <a16:creationId xmlns:a16="http://schemas.microsoft.com/office/drawing/2014/main" id="{455CF404-132D-8330-63FF-7CE05B0D3E12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CC2B2447-5680-FC52-B932-0DC0C57EF9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69361F9A-394B-EEE6-15D3-66932C47AAC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07CE8E4E-EC71-3DA0-E253-E518676642C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65849A2E-05B6-F177-73A1-33FDD0AB93F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CDCFD785-2110-C192-F5E3-9E4A4DECC84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8A0EEE18-E705-C769-F297-3A7D026E9DD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8B324F4F-12C6-D5C2-9175-C85D913277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74F6184-3E42-CF68-5195-D3E24A4CA69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CAD7979C-65C3-29C4-C7D1-59F51B875B8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86F7EC21-4B73-8600-B97A-5CF14A7BC56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E057FE9A-F44A-12C8-D2D8-09DBCD80897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18326CE6-BA66-E355-DFD8-35253896E95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F596203-FE8A-3CD1-063D-B9EF0B9DE92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B4396787-2A84-A345-ED91-8B2677556F0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184BA63C-21BB-8849-B3D2-A2122E6A8B2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BC9C8C6C-E65A-5309-BC91-21C479A7E71F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950C64D3-F790-22FB-A838-895851C12B9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0F2F150C-EDB8-D104-25A7-96198716E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E33B110C-3B2F-F6D7-C187-5810E9319DA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B592ECC3-D49E-B030-F91C-216BC492954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C0E0306-DCCC-A7D0-2C7F-FCB872B54E1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9C25359A-FB4D-B779-8BDD-B26A802D4C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541327AE-9345-ADB1-05E8-F07D8F545F9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Graphic 163" descr="Informatie">
                <a:extLst>
                  <a:ext uri="{FF2B5EF4-FFF2-40B4-BE49-F238E27FC236}">
                    <a16:creationId xmlns:a16="http://schemas.microsoft.com/office/drawing/2014/main" id="{A08333C3-8681-C649-94F9-A2AD3CE6F59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VOORBEELD">
              <a:extLst>
                <a:ext uri="{FF2B5EF4-FFF2-40B4-BE49-F238E27FC236}">
                  <a16:creationId xmlns:a16="http://schemas.microsoft.com/office/drawing/2014/main" id="{5BD70035-EE12-3E3D-0E9D-AEFB61A6BF6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A5A1B733-6A4C-917E-BAF6-0FFC46EE6F4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4BEFC1F8-8360-8B32-5E0A-4A8E502E6B7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EB9B54C9-DAB2-D418-A9C8-312CC298A62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AB50FA40-4E07-FA58-F0B1-0E85C788F6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37635F5A-7D09-652C-274E-0B8EFAC44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BF1D4B0C-7EBC-6FD5-5741-A6CC339D5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095269DC-5BBD-52EF-4710-2BDC0FCD95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8EC02834-07D3-1736-B2D2-673BFE012A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8735F953-3EB1-DBEE-D168-A11B3E4BB9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16">
                  <a:extLst>
                    <a:ext uri="{FF2B5EF4-FFF2-40B4-BE49-F238E27FC236}">
                      <a16:creationId xmlns:a16="http://schemas.microsoft.com/office/drawing/2014/main" id="{1B4AEEBD-4A2C-3D79-7772-7556609938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A3DCCF32-675A-A76C-5248-DF803FB449D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09E83F06-CC4E-6EA9-6711-4C6289160E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DCFD7311-6524-357A-DCF2-DDC995F93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C3297B71-1486-0A73-1A74-7D49DC8F4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1FC63F43-347C-1F6B-2238-E77B8EB6E3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9EA6B085-FCBF-C41C-E8A9-A2D879CC5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C7A2B76C-7A73-8788-6FA8-EB382F5AA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09">
                  <a:extLst>
                    <a:ext uri="{FF2B5EF4-FFF2-40B4-BE49-F238E27FC236}">
                      <a16:creationId xmlns:a16="http://schemas.microsoft.com/office/drawing/2014/main" id="{6AD1D597-A89B-2A22-AD23-36817354E1B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C128838E-6402-83C3-1502-A97997E91E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AE666067-129F-E5AB-FCB0-5B0515D9AE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CE71B4AF-4B18-16D2-A813-C94A1CAB560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8B0A65F5-44D6-5EBB-38EF-CDDA3A94362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64AD4FB5-EF24-670F-3BCC-B5931663F63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F61DC039-4FA5-7663-65D8-06A0FC6D7A0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AC85A10E-3119-EF49-AE95-C719AB8F9FC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012CDE75-BE3C-A714-ECC9-0BFBC52BBB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1FE54657-A636-6B95-524B-2FDD7E1DFE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F8543AA8-B2BA-7436-5FDF-027AA75A5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C6FD41F4-8F1D-1109-A9C5-AEF427D45E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5854E078-37D2-028A-C0DD-2EDCD54D00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02">
                  <a:extLst>
                    <a:ext uri="{FF2B5EF4-FFF2-40B4-BE49-F238E27FC236}">
                      <a16:creationId xmlns:a16="http://schemas.microsoft.com/office/drawing/2014/main" id="{4594000A-3B4C-F5D6-1887-0B8C966FDB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361BF196-2F7D-8176-AB6B-0F8C346EB89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6876C55B-A0B9-500E-B5EA-51120BBA39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37548D82-B00D-04CA-379C-CEBF401D096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00A9AFAD-E712-0054-E528-B1B986F31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75AADBB6-2ACE-4A7A-D7E2-A2C59235C6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DD65BF8A-A7CE-4538-C5A3-8E5F7DF64F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3CF7D99E-D691-07B7-BCF3-C2216E718C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4A74F47C-0D31-4783-E749-D3AA1393AF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5" name="Pijl: rechts 194">
                  <a:extLst>
                    <a:ext uri="{FF2B5EF4-FFF2-40B4-BE49-F238E27FC236}">
                      <a16:creationId xmlns:a16="http://schemas.microsoft.com/office/drawing/2014/main" id="{668E5058-8865-607C-83CA-380843E1471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6EACD603-1FE5-2459-ECC1-07EB17A4024C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8" name="Inspireren">
                <a:extLst>
                  <a:ext uri="{FF2B5EF4-FFF2-40B4-BE49-F238E27FC236}">
                    <a16:creationId xmlns:a16="http://schemas.microsoft.com/office/drawing/2014/main" id="{F2436998-547F-16B3-FCDA-81F538CFCFD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80" name="Freeform 12">
                  <a:extLst>
                    <a:ext uri="{FF2B5EF4-FFF2-40B4-BE49-F238E27FC236}">
                      <a16:creationId xmlns:a16="http://schemas.microsoft.com/office/drawing/2014/main" id="{CF4A1933-2A12-AFB6-8377-B9EE05FB98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1" name="Freeform 13">
                  <a:extLst>
                    <a:ext uri="{FF2B5EF4-FFF2-40B4-BE49-F238E27FC236}">
                      <a16:creationId xmlns:a16="http://schemas.microsoft.com/office/drawing/2014/main" id="{CF1F676E-0E65-1B19-22BF-5A6591D11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82" name="Freeform 14">
                  <a:extLst>
                    <a:ext uri="{FF2B5EF4-FFF2-40B4-BE49-F238E27FC236}">
                      <a16:creationId xmlns:a16="http://schemas.microsoft.com/office/drawing/2014/main" id="{0B4407F4-8B2B-F0F1-413B-B8823486C3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4AB5DE10-F442-37EA-6E69-3F9D4FC914DA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36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right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047F0BCF-F4BF-86ED-1E33-3AD9142B13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53113" y="0"/>
            <a:ext cx="4438887" cy="6858000"/>
          </a:xfrm>
          <a:custGeom>
            <a:avLst/>
            <a:gdLst>
              <a:gd name="connsiteX0" fmla="*/ 624389 w 4438887"/>
              <a:gd name="connsiteY0" fmla="*/ 0 h 6858000"/>
              <a:gd name="connsiteX1" fmla="*/ 4438887 w 4438887"/>
              <a:gd name="connsiteY1" fmla="*/ 0 h 6858000"/>
              <a:gd name="connsiteX2" fmla="*/ 4438887 w 4438887"/>
              <a:gd name="connsiteY2" fmla="*/ 6858000 h 6858000"/>
              <a:gd name="connsiteX3" fmla="*/ 0 w 4438887"/>
              <a:gd name="connsiteY3" fmla="*/ 6858000 h 6858000"/>
              <a:gd name="connsiteX4" fmla="*/ 0 w 4438887"/>
              <a:gd name="connsiteY4" fmla="*/ 6857998 h 6858000"/>
              <a:gd name="connsiteX5" fmla="*/ 18894 w 4438887"/>
              <a:gd name="connsiteY5" fmla="*/ 6857998 h 6858000"/>
              <a:gd name="connsiteX6" fmla="*/ 408439 w 4438887"/>
              <a:gd name="connsiteY6" fmla="*/ 4329645 h 6858000"/>
              <a:gd name="connsiteX7" fmla="*/ 946155 w 4438887"/>
              <a:gd name="connsiteY7" fmla="*/ 760867 h 6858000"/>
              <a:gd name="connsiteX8" fmla="*/ 627968 w 4438887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8887" h="6858000">
                <a:moveTo>
                  <a:pt x="624389" y="0"/>
                </a:moveTo>
                <a:lnTo>
                  <a:pt x="4438887" y="0"/>
                </a:lnTo>
                <a:lnTo>
                  <a:pt x="443888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9" y="4329645"/>
                </a:lnTo>
                <a:lnTo>
                  <a:pt x="946155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6762" y="1917267"/>
            <a:ext cx="6616046" cy="417555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6616051" cy="395287"/>
          </a:xfrm>
        </p:spPr>
        <p:txBody>
          <a:bodyPr/>
          <a:lstStyle/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2722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right (S)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0354390-1DE8-015F-F15F-2A8939390E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9" y="768820"/>
            <a:ext cx="6616049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28" name="INSTRUCTION">
            <a:extLst>
              <a:ext uri="{FF2B5EF4-FFF2-40B4-BE49-F238E27FC236}">
                <a16:creationId xmlns:a16="http://schemas.microsoft.com/office/drawing/2014/main" id="{5DFE3421-DFEA-C639-8D45-B43D5E8FB076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9702ECF-9BF8-D018-0AB0-BF68FA96F38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4512FA70-79D6-A63A-34B2-EEE21BC2B6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C8B5F73-0774-EE71-ACB9-A6D04EC8571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96EF600C-18A0-A488-1CBB-1D7B4845071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D79F226-6529-1BB2-3C24-3E1537784ED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ED7CFFA-15DA-0F01-CB11-113897354CC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2AB1191-B2BB-FE0F-6A25-3D5F4D1F65C7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9A1A5EB0-C5C9-980B-38EE-A395EB8F36C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BCCA239A-A4F6-C506-5478-2BE9BCFC15B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AD1C1677-AC60-635F-9E07-201592AE8C3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E8D930AF-5958-77CF-57CC-948FBBEB81F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BBD9AB57-1119-4B1C-AF6E-4EB214F6893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91" name="Rechthoek: afgeronde hoeken 90">
                  <a:extLst>
                    <a:ext uri="{FF2B5EF4-FFF2-40B4-BE49-F238E27FC236}">
                      <a16:creationId xmlns:a16="http://schemas.microsoft.com/office/drawing/2014/main" id="{672F0F3B-C084-EB28-23F9-09EB5031DA4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FEEB8162-02F0-BD01-0C79-B69B329D9A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07DBA9E3-08FB-F8BB-CE96-C5DC6873010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2FEDE567-8C18-1E3E-94E1-EA3FE2F89F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E880FE1C-BB10-5938-88F0-435EFE4E99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749FFC87-5905-B452-71A8-73DD4EBD5B3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9FFC3419-0F72-87E6-F05D-802B2FBA0ED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18912E07-1A08-46A3-8E1C-17091F8CD19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85" name="Rechthoek: afgeronde hoeken 84">
                    <a:extLst>
                      <a:ext uri="{FF2B5EF4-FFF2-40B4-BE49-F238E27FC236}">
                        <a16:creationId xmlns:a16="http://schemas.microsoft.com/office/drawing/2014/main" id="{8E81101F-4AE4-BA0C-513E-E848EEBFCE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6" name="Rechthoek 85">
                    <a:extLst>
                      <a:ext uri="{FF2B5EF4-FFF2-40B4-BE49-F238E27FC236}">
                        <a16:creationId xmlns:a16="http://schemas.microsoft.com/office/drawing/2014/main" id="{CC44026F-D3D7-96CD-78EA-559D64002B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7" name="Rechthoek 86">
                    <a:extLst>
                      <a:ext uri="{FF2B5EF4-FFF2-40B4-BE49-F238E27FC236}">
                        <a16:creationId xmlns:a16="http://schemas.microsoft.com/office/drawing/2014/main" id="{3FA8CD2F-7EC4-C244-7182-12616CFA75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8" name="Rechthoek 87">
                    <a:extLst>
                      <a:ext uri="{FF2B5EF4-FFF2-40B4-BE49-F238E27FC236}">
                        <a16:creationId xmlns:a16="http://schemas.microsoft.com/office/drawing/2014/main" id="{979B6E36-D3FF-2F25-50F9-D00BC6EF43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A5ACEB43-533D-7F83-1470-DE5FF5772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23D3E61E-AD73-B188-0B57-9E22CDC41B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84" name="Boog 83">
                  <a:extLst>
                    <a:ext uri="{FF2B5EF4-FFF2-40B4-BE49-F238E27FC236}">
                      <a16:creationId xmlns:a16="http://schemas.microsoft.com/office/drawing/2014/main" id="{D4C2BE2B-5A81-1B21-7A65-802E5E5AD7C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Tekstvak 79">
                <a:extLst>
                  <a:ext uri="{FF2B5EF4-FFF2-40B4-BE49-F238E27FC236}">
                    <a16:creationId xmlns:a16="http://schemas.microsoft.com/office/drawing/2014/main" id="{9FA020B3-3787-82B9-5446-D42587DAA49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A5896315-ECD3-D4BA-B8D6-A08B26C1E14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82" name="Vrije vorm: vorm 81">
                <a:extLst>
                  <a:ext uri="{FF2B5EF4-FFF2-40B4-BE49-F238E27FC236}">
                    <a16:creationId xmlns:a16="http://schemas.microsoft.com/office/drawing/2014/main" id="{2B25BAE0-D97A-056C-73FD-FC86F319479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5C584E-AD28-4A36-7FC4-79E59307ECE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95FCEA6-BB18-52D8-9FBF-CFE23E48F65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7" name="ICOON_info">
                <a:extLst>
                  <a:ext uri="{FF2B5EF4-FFF2-40B4-BE49-F238E27FC236}">
                    <a16:creationId xmlns:a16="http://schemas.microsoft.com/office/drawing/2014/main" id="{4B8854B3-FF3D-4C03-AC0C-3E9C095C9910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74" name="Ovaal 73">
                  <a:extLst>
                    <a:ext uri="{FF2B5EF4-FFF2-40B4-BE49-F238E27FC236}">
                      <a16:creationId xmlns:a16="http://schemas.microsoft.com/office/drawing/2014/main" id="{D6BBCB2D-62A2-1FAB-38CA-60908BBD89C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Graphic 163" descr="Informatie">
                  <a:extLst>
                    <a:ext uri="{FF2B5EF4-FFF2-40B4-BE49-F238E27FC236}">
                      <a16:creationId xmlns:a16="http://schemas.microsoft.com/office/drawing/2014/main" id="{FE4B3F62-D63A-F6DD-CFCB-FF67DA490CD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B96594AE-4EF4-E7E3-B1A5-1F8420C0C81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9" name="Inspireren">
                  <a:extLst>
                    <a:ext uri="{FF2B5EF4-FFF2-40B4-BE49-F238E27FC236}">
                      <a16:creationId xmlns:a16="http://schemas.microsoft.com/office/drawing/2014/main" id="{ECA0B071-2DFF-2071-03E8-7AD06FC7CC5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1" name="Freeform 12">
                    <a:extLst>
                      <a:ext uri="{FF2B5EF4-FFF2-40B4-BE49-F238E27FC236}">
                        <a16:creationId xmlns:a16="http://schemas.microsoft.com/office/drawing/2014/main" id="{D99EE349-29C3-050E-1CDC-4593C9CBDE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2" name="Freeform 13">
                    <a:extLst>
                      <a:ext uri="{FF2B5EF4-FFF2-40B4-BE49-F238E27FC236}">
                        <a16:creationId xmlns:a16="http://schemas.microsoft.com/office/drawing/2014/main" id="{B628FFCC-F1CF-B81F-A7CA-029FBD1B7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3" name="Freeform 14">
                    <a:extLst>
                      <a:ext uri="{FF2B5EF4-FFF2-40B4-BE49-F238E27FC236}">
                        <a16:creationId xmlns:a16="http://schemas.microsoft.com/office/drawing/2014/main" id="{322499B8-471D-526F-195E-6A63F6239E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0" name="Tekstvak 69">
                  <a:extLst>
                    <a:ext uri="{FF2B5EF4-FFF2-40B4-BE49-F238E27FC236}">
                      <a16:creationId xmlns:a16="http://schemas.microsoft.com/office/drawing/2014/main" id="{84CEC328-85EE-0EF5-2FCD-E9FD21FE72B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5EF72C2-D124-3A45-6B04-1E14AE353B7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4EF87BF1-9E5B-5610-EE70-701B2B991DA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DCD7DCD0-406F-3874-2CA6-5697CA589A6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05E15689-CCEA-30C1-CB05-F7C52811BF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D74FF500-CF79-F158-E8A6-0F1A9824EA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06B22E9C-F376-A29F-209C-4DE58C4CF54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CE622F9B-11E1-7C2D-85AA-A10A2B33A2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F855F4B1-5555-8417-9DB6-5F78DC2988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EC952A3A-FDDE-22BE-6D00-69972B2A4E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CFE2F613-EC42-3BAD-7C20-CD68D52D4BF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E150CB-580F-7527-5290-B00B8AD06B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07C8FE4-20A9-32C5-FAF7-DD37DCAE1D9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8BF1540A-7AF2-C1DB-2BAD-1D8AAB5C948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8658CAA0-3AFB-B12E-4B0A-CBA773518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F4E84480-4D64-0179-3475-D14C75ED1D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10A706F-CC7E-D38F-63BB-5DF2601AB11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92B62F10-F76E-5473-366B-23DCFB030BC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C75F37E-8363-0146-F08F-3D5BF70538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EC99BC5-77D2-72BA-9F2F-8DCB3A495ED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9CDB65B4-AF73-E511-E909-4296E318148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CC14E23-AC16-F40A-E459-484C567DC86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B304286-124B-C135-26F2-67F7C259959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6" name="Vrije vorm: vorm 45">
                  <a:extLst>
                    <a:ext uri="{FF2B5EF4-FFF2-40B4-BE49-F238E27FC236}">
                      <a16:creationId xmlns:a16="http://schemas.microsoft.com/office/drawing/2014/main" id="{14E4780F-76EB-A28C-219A-E7894F3C12C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1A28B8A9-49CF-6EF8-6E7E-D4694B962C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8" name="Vrije vorm: vorm 47">
                    <a:extLst>
                      <a:ext uri="{FF2B5EF4-FFF2-40B4-BE49-F238E27FC236}">
                        <a16:creationId xmlns:a16="http://schemas.microsoft.com/office/drawing/2014/main" id="{B183AF5F-155D-618D-A116-16689E99F2C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9" name="Vrije vorm: vorm 48">
                    <a:extLst>
                      <a:ext uri="{FF2B5EF4-FFF2-40B4-BE49-F238E27FC236}">
                        <a16:creationId xmlns:a16="http://schemas.microsoft.com/office/drawing/2014/main" id="{14CD07BF-D5A5-672E-556E-498E4D72FAA5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053B7B44-A195-444E-A179-7006D8F29A88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11" name="Tijdelijke aanduiding voor voettekst 2">
            <a:extLst>
              <a:ext uri="{FF2B5EF4-FFF2-40B4-BE49-F238E27FC236}">
                <a16:creationId xmlns:a16="http://schemas.microsoft.com/office/drawing/2014/main" id="{D85494A6-41E8-0378-9E6F-01585304A0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8253413" y="6418910"/>
            <a:ext cx="2909374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C9B12091-795C-44E2-E64F-30E9965CC72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0" name="INSTRUCTION">
            <a:extLst>
              <a:ext uri="{FF2B5EF4-FFF2-40B4-BE49-F238E27FC236}">
                <a16:creationId xmlns:a16="http://schemas.microsoft.com/office/drawing/2014/main" id="{2B31F08D-BCAE-4191-1245-371A9DE30773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E03AFE5B-BFCA-30AC-9505-000F9F1C1AA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09C6E2DB-91A0-8442-DB38-2A62C647C8F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6B19D98D-86EC-D33D-EB80-0495233E818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0D46E8FD-F40A-E003-641D-C9C87630E5F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F7A0C63C-3730-F992-C166-042663E0129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B4DAF1A1-C646-655F-7E23-BFC40C0179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887E7B8A-1F9B-1AB9-A263-ABDCF57D6D2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F446C885-EC27-C771-AB34-8D661E6006D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2514608C-57B9-4132-E9E8-72F400B34D9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902C45E4-D6BD-5934-B02F-94C12E0D9AC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C6E27B7F-1D07-C275-FC00-7CC290F7A7B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27085DD3-B3FD-3F52-EF68-7DB42B40A04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1F8BDCA9-72DB-FABA-5C66-826F6AEB8B2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1B34513D-082F-B626-DB01-DD9D0395268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AB27808D-8415-FDFB-822D-6CF12CF6990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BB696362-51DB-0E4F-3401-6FF5B33489EB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DCC68A05-F0C1-2B88-0CE9-FDB605B49F6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18004B60-2948-5721-3ECC-CF441446480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915C533E-70ED-34C7-080A-D59B727E093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5034DA46-AFB3-FB44-558E-41DD8E7736B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E368D3CF-DD5E-3DD4-385E-D96427C13C2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4" name="ICOON_info">
              <a:extLst>
                <a:ext uri="{FF2B5EF4-FFF2-40B4-BE49-F238E27FC236}">
                  <a16:creationId xmlns:a16="http://schemas.microsoft.com/office/drawing/2014/main" id="{26CD4395-28A5-BE69-E589-68A1143E755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92" name="Ovaal 291">
                <a:extLst>
                  <a:ext uri="{FF2B5EF4-FFF2-40B4-BE49-F238E27FC236}">
                    <a16:creationId xmlns:a16="http://schemas.microsoft.com/office/drawing/2014/main" id="{4E770920-5C89-F9D1-C49A-1618E1126CF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3" name="Graphic 163" descr="Informatie">
                <a:extLst>
                  <a:ext uri="{FF2B5EF4-FFF2-40B4-BE49-F238E27FC236}">
                    <a16:creationId xmlns:a16="http://schemas.microsoft.com/office/drawing/2014/main" id="{DE03A97B-5300-F9F5-741F-244C161BA9F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5" name="VOORBEELD">
              <a:extLst>
                <a:ext uri="{FF2B5EF4-FFF2-40B4-BE49-F238E27FC236}">
                  <a16:creationId xmlns:a16="http://schemas.microsoft.com/office/drawing/2014/main" id="{49FF80DF-E587-B6A2-4358-06DDCF1464B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2" name="Rechthoek 251">
                <a:extLst>
                  <a:ext uri="{FF2B5EF4-FFF2-40B4-BE49-F238E27FC236}">
                    <a16:creationId xmlns:a16="http://schemas.microsoft.com/office/drawing/2014/main" id="{6BCB63C4-5BC4-133B-6F91-9904E15EAED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3B1278CF-F086-524B-DE8F-8E7BD20D4D2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37BA4236-6D25-560F-732F-D11ED16067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5" name="Groep 284">
                  <a:extLst>
                    <a:ext uri="{FF2B5EF4-FFF2-40B4-BE49-F238E27FC236}">
                      <a16:creationId xmlns:a16="http://schemas.microsoft.com/office/drawing/2014/main" id="{50978DB5-B97E-35E8-2CA9-FCA6B382E8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CD6C1C8E-46DA-36CD-E698-E322380896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34AF124C-91D7-6C6F-C93C-1853421692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96224ACA-C78C-7CBA-3DB1-7CA2AEE24B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D52D4819-ABB5-A0CE-46AE-86C4EBDDA1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FDC2A86-6D82-BA82-6F48-2ABB8F4C0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6" name="Pijl: rechts 285">
                  <a:extLst>
                    <a:ext uri="{FF2B5EF4-FFF2-40B4-BE49-F238E27FC236}">
                      <a16:creationId xmlns:a16="http://schemas.microsoft.com/office/drawing/2014/main" id="{98AF1022-C4BE-ACFF-3483-491792D4C87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585BC43A-1968-F1CD-F1FD-12CCB674312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8" name="Groep 277">
                  <a:extLst>
                    <a:ext uri="{FF2B5EF4-FFF2-40B4-BE49-F238E27FC236}">
                      <a16:creationId xmlns:a16="http://schemas.microsoft.com/office/drawing/2014/main" id="{531C920F-4849-4D5B-2365-54E61980417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6C6DDEC1-69A7-1C17-3866-C32DC54720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280">
                    <a:extLst>
                      <a:ext uri="{FF2B5EF4-FFF2-40B4-BE49-F238E27FC236}">
                        <a16:creationId xmlns:a16="http://schemas.microsoft.com/office/drawing/2014/main" id="{5FCCDA80-062B-FC8F-530A-8F0CBB2CB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17E00C71-428A-B9F6-65A7-3D51D0DC13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59ED1B7B-5078-AA50-FEA7-CD2CE4934D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33F33C-8790-87DA-23FA-19F1E4E460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278">
                  <a:extLst>
                    <a:ext uri="{FF2B5EF4-FFF2-40B4-BE49-F238E27FC236}">
                      <a16:creationId xmlns:a16="http://schemas.microsoft.com/office/drawing/2014/main" id="{01048983-3F2A-ADBA-D672-7850C5749BE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6" name="Rechte verbindingslijn 255">
                <a:extLst>
                  <a:ext uri="{FF2B5EF4-FFF2-40B4-BE49-F238E27FC236}">
                    <a16:creationId xmlns:a16="http://schemas.microsoft.com/office/drawing/2014/main" id="{3CC61F80-5CE7-00AF-0103-0D366675C2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7" name="Rechte verbindingslijn 256">
                <a:extLst>
                  <a:ext uri="{FF2B5EF4-FFF2-40B4-BE49-F238E27FC236}">
                    <a16:creationId xmlns:a16="http://schemas.microsoft.com/office/drawing/2014/main" id="{37ECE2B4-E5AA-BB57-3AF5-AEB935B1B5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8" name="Rechthoek 257">
                <a:extLst>
                  <a:ext uri="{FF2B5EF4-FFF2-40B4-BE49-F238E27FC236}">
                    <a16:creationId xmlns:a16="http://schemas.microsoft.com/office/drawing/2014/main" id="{9A9501F5-730E-642E-3A8E-4EB0871DB0F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4247A411-50C3-89E2-5726-8B44B170C6C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260" name="Groep 259">
                <a:extLst>
                  <a:ext uri="{FF2B5EF4-FFF2-40B4-BE49-F238E27FC236}">
                    <a16:creationId xmlns:a16="http://schemas.microsoft.com/office/drawing/2014/main" id="{B9173F5F-4FF8-2ED7-4533-C05E4817EAF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7380FC1A-DE06-F2BC-48A9-4AC8783196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9E6D2CF2-90A8-1547-7E91-F3A79878416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20E9C4D9-DBDF-88EE-B5A1-7F7A3FFC10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27329824-A7D8-9952-4405-2479B831C8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B9E3CA14-E94D-6602-4B25-7333343F15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37B4737F-FB16-65D2-60B2-F1191A222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0B5A04CC-6D9B-2DD1-C609-4F45A8E7A0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271">
                  <a:extLst>
                    <a:ext uri="{FF2B5EF4-FFF2-40B4-BE49-F238E27FC236}">
                      <a16:creationId xmlns:a16="http://schemas.microsoft.com/office/drawing/2014/main" id="{E66FFCA3-F54F-B286-3391-6C8DA5C4ED2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F52F531D-F919-1D82-6F9F-B15FD151EFC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2" name="Rechthoek 261">
                  <a:extLst>
                    <a:ext uri="{FF2B5EF4-FFF2-40B4-BE49-F238E27FC236}">
                      <a16:creationId xmlns:a16="http://schemas.microsoft.com/office/drawing/2014/main" id="{345E0708-4718-E139-170F-6C07D0C9EF8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3" name="Groep 262">
                  <a:extLst>
                    <a:ext uri="{FF2B5EF4-FFF2-40B4-BE49-F238E27FC236}">
                      <a16:creationId xmlns:a16="http://schemas.microsoft.com/office/drawing/2014/main" id="{574F0315-B94F-CC96-1082-460FBE5A0B7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D2DCF9AD-406F-E91D-D9E9-C463091619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4F6BAC35-F588-389B-6BA5-16DD8E9AE3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266">
                    <a:extLst>
                      <a:ext uri="{FF2B5EF4-FFF2-40B4-BE49-F238E27FC236}">
                        <a16:creationId xmlns:a16="http://schemas.microsoft.com/office/drawing/2014/main" id="{E8527756-C593-36F2-A1A7-55C96CA48D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92588C46-E24A-075D-41EB-C0281E794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1F066E66-2F90-9F81-053F-2B4728F026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4" name="Pijl: rechts 263">
                  <a:extLst>
                    <a:ext uri="{FF2B5EF4-FFF2-40B4-BE49-F238E27FC236}">
                      <a16:creationId xmlns:a16="http://schemas.microsoft.com/office/drawing/2014/main" id="{5AB00570-D12C-FA76-A550-AE38C3DA2B2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46" name="Groep 245">
              <a:extLst>
                <a:ext uri="{FF2B5EF4-FFF2-40B4-BE49-F238E27FC236}">
                  <a16:creationId xmlns:a16="http://schemas.microsoft.com/office/drawing/2014/main" id="{D5E9F398-E4F2-CCB2-2994-65D3D3B03ADE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47" name="Inspireren">
                <a:extLst>
                  <a:ext uri="{FF2B5EF4-FFF2-40B4-BE49-F238E27FC236}">
                    <a16:creationId xmlns:a16="http://schemas.microsoft.com/office/drawing/2014/main" id="{B7AAA0C1-ABF1-1ADF-E5C9-5951DC2622F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9" name="Freeform 12">
                  <a:extLst>
                    <a:ext uri="{FF2B5EF4-FFF2-40B4-BE49-F238E27FC236}">
                      <a16:creationId xmlns:a16="http://schemas.microsoft.com/office/drawing/2014/main" id="{81729962-BC35-4F00-E449-AC707B864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50" name="Freeform 13">
                  <a:extLst>
                    <a:ext uri="{FF2B5EF4-FFF2-40B4-BE49-F238E27FC236}">
                      <a16:creationId xmlns:a16="http://schemas.microsoft.com/office/drawing/2014/main" id="{81A98979-F854-F4E8-9A15-A8046E123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51" name="Freeform 14">
                  <a:extLst>
                    <a:ext uri="{FF2B5EF4-FFF2-40B4-BE49-F238E27FC236}">
                      <a16:creationId xmlns:a16="http://schemas.microsoft.com/office/drawing/2014/main" id="{E16DE95E-4DF4-D8CD-6D97-DAC775DDE6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48" name="Tekstvak 247">
                <a:extLst>
                  <a:ext uri="{FF2B5EF4-FFF2-40B4-BE49-F238E27FC236}">
                    <a16:creationId xmlns:a16="http://schemas.microsoft.com/office/drawing/2014/main" id="{FC27DAB5-DDD6-D961-6BEC-D6F7AFD5E7B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eft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6F2DF36F-6D9C-1EF5-9CFD-1DC2B32545D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4438886" cy="6858000"/>
          </a:xfrm>
          <a:custGeom>
            <a:avLst/>
            <a:gdLst>
              <a:gd name="connsiteX0" fmla="*/ 0 w 4438887"/>
              <a:gd name="connsiteY0" fmla="*/ 0 h 6858000"/>
              <a:gd name="connsiteX1" fmla="*/ 3814497 w 4438887"/>
              <a:gd name="connsiteY1" fmla="*/ 0 h 6858000"/>
              <a:gd name="connsiteX2" fmla="*/ 3810919 w 4438887"/>
              <a:gd name="connsiteY2" fmla="*/ 2180 h 6858000"/>
              <a:gd name="connsiteX3" fmla="*/ 3492732 w 4438887"/>
              <a:gd name="connsiteY3" fmla="*/ 760867 h 6858000"/>
              <a:gd name="connsiteX4" fmla="*/ 4030448 w 4438887"/>
              <a:gd name="connsiteY4" fmla="*/ 4329645 h 6858000"/>
              <a:gd name="connsiteX5" fmla="*/ 4419992 w 4438887"/>
              <a:gd name="connsiteY5" fmla="*/ 6857998 h 6858000"/>
              <a:gd name="connsiteX6" fmla="*/ 4438887 w 4438887"/>
              <a:gd name="connsiteY6" fmla="*/ 6857998 h 6858000"/>
              <a:gd name="connsiteX7" fmla="*/ 4438887 w 4438887"/>
              <a:gd name="connsiteY7" fmla="*/ 6858000 h 6858000"/>
              <a:gd name="connsiteX8" fmla="*/ 0 w 443888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8887" h="6858000">
                <a:moveTo>
                  <a:pt x="0" y="0"/>
                </a:moveTo>
                <a:lnTo>
                  <a:pt x="3814497" y="0"/>
                </a:lnTo>
                <a:lnTo>
                  <a:pt x="3810919" y="2180"/>
                </a:lnTo>
                <a:cubicBezTo>
                  <a:pt x="3574256" y="173636"/>
                  <a:pt x="3448247" y="465182"/>
                  <a:pt x="3492732" y="760867"/>
                </a:cubicBezTo>
                <a:lnTo>
                  <a:pt x="4030448" y="4329645"/>
                </a:lnTo>
                <a:lnTo>
                  <a:pt x="4419992" y="6857998"/>
                </a:lnTo>
                <a:lnTo>
                  <a:pt x="4438887" y="6857998"/>
                </a:lnTo>
                <a:lnTo>
                  <a:pt x="44388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61705" y="1917267"/>
            <a:ext cx="6616046" cy="417555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1698" y="1125538"/>
            <a:ext cx="6616051" cy="395287"/>
          </a:xfrm>
        </p:spPr>
        <p:txBody>
          <a:bodyPr/>
          <a:lstStyle/>
          <a:p>
            <a:r>
              <a:rPr lang="en-GB" noProof="0" dirty="0"/>
              <a:t>Place your title here</a:t>
            </a:r>
            <a:endParaRPr lang="en-GB" dirty="0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25941"/>
            <a:ext cx="212551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left (S)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0354390-1DE8-015F-F15F-2A8939390E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61702" y="768820"/>
            <a:ext cx="6616049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28" name="INSTRUCTION">
            <a:extLst>
              <a:ext uri="{FF2B5EF4-FFF2-40B4-BE49-F238E27FC236}">
                <a16:creationId xmlns:a16="http://schemas.microsoft.com/office/drawing/2014/main" id="{5DFE3421-DFEA-C639-8D45-B43D5E8FB076}"/>
              </a:ext>
            </a:extLst>
          </p:cNvPr>
          <p:cNvGrpSpPr/>
          <p:nvPr userDrawn="1"/>
        </p:nvGrpSpPr>
        <p:grpSpPr>
          <a:xfrm>
            <a:off x="-3786438" y="0"/>
            <a:ext cx="3693386" cy="6640349"/>
            <a:chOff x="-3786165" y="-1"/>
            <a:chExt cx="3693386" cy="6640349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09702ECF-9BF8-D018-0AB0-BF68FA96F38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4512FA70-79D6-A63A-34B2-EEE21BC2B6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C8B5F73-0774-EE71-ACB9-A6D04EC8571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96EF600C-18A0-A488-1CBB-1D7B4845071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FD79F226-6529-1BB2-3C24-3E1537784ED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ED7CFFA-15DA-0F01-CB11-113897354CC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2AB1191-B2BB-FE0F-6A25-3D5F4D1F65C7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9A1A5EB0-C5C9-980B-38EE-A395EB8F36C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BCCA239A-A4F6-C506-5478-2BE9BCFC15B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AD1C1677-AC60-635F-9E07-201592AE8C3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E8D930AF-5958-77CF-57CC-948FBBEB81F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BBD9AB57-1119-4B1C-AF6E-4EB214F6893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91" name="Rechthoek: afgeronde hoeken 90">
                  <a:extLst>
                    <a:ext uri="{FF2B5EF4-FFF2-40B4-BE49-F238E27FC236}">
                      <a16:creationId xmlns:a16="http://schemas.microsoft.com/office/drawing/2014/main" id="{672F0F3B-C084-EB28-23F9-09EB5031DA4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Rechthoek 91">
                  <a:extLst>
                    <a:ext uri="{FF2B5EF4-FFF2-40B4-BE49-F238E27FC236}">
                      <a16:creationId xmlns:a16="http://schemas.microsoft.com/office/drawing/2014/main" id="{FEEB8162-02F0-BD01-0C79-B69B329D9A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07DBA9E3-08FB-F8BB-CE96-C5DC6873010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2FEDE567-8C18-1E3E-94E1-EA3FE2F89F36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E880FE1C-BB10-5938-88F0-435EFE4E99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749FFC87-5905-B452-71A8-73DD4EBD5B3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9FFC3419-0F72-87E6-F05D-802B2FBA0ED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18912E07-1A08-46A3-8E1C-17091F8CD19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85" name="Rechthoek: afgeronde hoeken 84">
                    <a:extLst>
                      <a:ext uri="{FF2B5EF4-FFF2-40B4-BE49-F238E27FC236}">
                        <a16:creationId xmlns:a16="http://schemas.microsoft.com/office/drawing/2014/main" id="{8E81101F-4AE4-BA0C-513E-E848EEBFCE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6" name="Rechthoek 85">
                    <a:extLst>
                      <a:ext uri="{FF2B5EF4-FFF2-40B4-BE49-F238E27FC236}">
                        <a16:creationId xmlns:a16="http://schemas.microsoft.com/office/drawing/2014/main" id="{CC44026F-D3D7-96CD-78EA-559D64002B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7" name="Rechthoek 86">
                    <a:extLst>
                      <a:ext uri="{FF2B5EF4-FFF2-40B4-BE49-F238E27FC236}">
                        <a16:creationId xmlns:a16="http://schemas.microsoft.com/office/drawing/2014/main" id="{3FA8CD2F-7EC4-C244-7182-12616CFA75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8" name="Rechthoek 87">
                    <a:extLst>
                      <a:ext uri="{FF2B5EF4-FFF2-40B4-BE49-F238E27FC236}">
                        <a16:creationId xmlns:a16="http://schemas.microsoft.com/office/drawing/2014/main" id="{979B6E36-D3FF-2F25-50F9-D00BC6EF43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A5ACEB43-533D-7F83-1470-DE5FF5772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23D3E61E-AD73-B188-0B57-9E22CDC41B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84" name="Boog 83">
                  <a:extLst>
                    <a:ext uri="{FF2B5EF4-FFF2-40B4-BE49-F238E27FC236}">
                      <a16:creationId xmlns:a16="http://schemas.microsoft.com/office/drawing/2014/main" id="{D4C2BE2B-5A81-1B21-7A65-802E5E5AD7C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Tekstvak 79">
                <a:extLst>
                  <a:ext uri="{FF2B5EF4-FFF2-40B4-BE49-F238E27FC236}">
                    <a16:creationId xmlns:a16="http://schemas.microsoft.com/office/drawing/2014/main" id="{9FA020B3-3787-82B9-5446-D42587DAA49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81" name="Tekstvak 80">
                <a:extLst>
                  <a:ext uri="{FF2B5EF4-FFF2-40B4-BE49-F238E27FC236}">
                    <a16:creationId xmlns:a16="http://schemas.microsoft.com/office/drawing/2014/main" id="{A5896315-ECD3-D4BA-B8D6-A08B26C1E14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82" name="Vrije vorm: vorm 81">
                <a:extLst>
                  <a:ext uri="{FF2B5EF4-FFF2-40B4-BE49-F238E27FC236}">
                    <a16:creationId xmlns:a16="http://schemas.microsoft.com/office/drawing/2014/main" id="{2B25BAE0-D97A-056C-73FD-FC86F319479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E25C584E-AD28-4A36-7FC4-79E59307ECE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95FCEA6-BB18-52D8-9FBF-CFE23E48F65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7" name="ICOON_info">
                <a:extLst>
                  <a:ext uri="{FF2B5EF4-FFF2-40B4-BE49-F238E27FC236}">
                    <a16:creationId xmlns:a16="http://schemas.microsoft.com/office/drawing/2014/main" id="{4B8854B3-FF3D-4C03-AC0C-3E9C095C9910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74" name="Ovaal 73">
                  <a:extLst>
                    <a:ext uri="{FF2B5EF4-FFF2-40B4-BE49-F238E27FC236}">
                      <a16:creationId xmlns:a16="http://schemas.microsoft.com/office/drawing/2014/main" id="{D6BBCB2D-62A2-1FAB-38CA-60908BBD89C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Graphic 163" descr="Informatie">
                  <a:extLst>
                    <a:ext uri="{FF2B5EF4-FFF2-40B4-BE49-F238E27FC236}">
                      <a16:creationId xmlns:a16="http://schemas.microsoft.com/office/drawing/2014/main" id="{FE4B3F62-D63A-F6DD-CFCB-FF67DA490CD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B96594AE-4EF4-E7E3-B1A5-1F8420C0C81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9" name="Inspireren">
                  <a:extLst>
                    <a:ext uri="{FF2B5EF4-FFF2-40B4-BE49-F238E27FC236}">
                      <a16:creationId xmlns:a16="http://schemas.microsoft.com/office/drawing/2014/main" id="{ECA0B071-2DFF-2071-03E8-7AD06FC7CC5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1" name="Freeform 12">
                    <a:extLst>
                      <a:ext uri="{FF2B5EF4-FFF2-40B4-BE49-F238E27FC236}">
                        <a16:creationId xmlns:a16="http://schemas.microsoft.com/office/drawing/2014/main" id="{D99EE349-29C3-050E-1CDC-4593C9CBDE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2" name="Freeform 13">
                    <a:extLst>
                      <a:ext uri="{FF2B5EF4-FFF2-40B4-BE49-F238E27FC236}">
                        <a16:creationId xmlns:a16="http://schemas.microsoft.com/office/drawing/2014/main" id="{B628FFCC-F1CF-B81F-A7CA-029FBD1B71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3" name="Freeform 14">
                    <a:extLst>
                      <a:ext uri="{FF2B5EF4-FFF2-40B4-BE49-F238E27FC236}">
                        <a16:creationId xmlns:a16="http://schemas.microsoft.com/office/drawing/2014/main" id="{322499B8-471D-526F-195E-6A63F6239ED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0" name="Tekstvak 69">
                  <a:extLst>
                    <a:ext uri="{FF2B5EF4-FFF2-40B4-BE49-F238E27FC236}">
                      <a16:creationId xmlns:a16="http://schemas.microsoft.com/office/drawing/2014/main" id="{84CEC328-85EE-0EF5-2FCD-E9FD21FE72B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25EF72C2-D124-3A45-6B04-1E14AE353B7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4EF87BF1-9E5B-5610-EE70-701B2B991DA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DCD7DCD0-406F-3874-2CA6-5697CA589A6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05E15689-CCEA-30C1-CB05-F7C52811BF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D74FF500-CF79-F158-E8A6-0F1A9824EA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Rechthoek 63">
                      <a:extLst>
                        <a:ext uri="{FF2B5EF4-FFF2-40B4-BE49-F238E27FC236}">
                          <a16:creationId xmlns:a16="http://schemas.microsoft.com/office/drawing/2014/main" id="{06B22E9C-F376-A29F-209C-4DE58C4CF54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Ovaal 64">
                      <a:extLst>
                        <a:ext uri="{FF2B5EF4-FFF2-40B4-BE49-F238E27FC236}">
                          <a16:creationId xmlns:a16="http://schemas.microsoft.com/office/drawing/2014/main" id="{CE622F9B-11E1-7C2D-85AA-A10A2B33A2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F855F4B1-5555-8417-9DB6-5F78DC2988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2" name="Afbeelding 61">
                    <a:extLst>
                      <a:ext uri="{FF2B5EF4-FFF2-40B4-BE49-F238E27FC236}">
                        <a16:creationId xmlns:a16="http://schemas.microsoft.com/office/drawing/2014/main" id="{EC952A3A-FDDE-22BE-6D00-69972B2A4E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CFE2F613-EC42-3BAD-7C20-CD68D52D4BF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CAE150CB-580F-7527-5290-B00B8AD06B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307C8FE4-20A9-32C5-FAF7-DD37DCAE1D9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5" name="Groep 54">
                  <a:extLst>
                    <a:ext uri="{FF2B5EF4-FFF2-40B4-BE49-F238E27FC236}">
                      <a16:creationId xmlns:a16="http://schemas.microsoft.com/office/drawing/2014/main" id="{8BF1540A-7AF2-C1DB-2BAD-1D8AAB5C948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8658CAA0-3AFB-B12E-4B0A-CBA773518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F4E84480-4D64-0179-3475-D14C75ED1D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B10A706F-CC7E-D38F-63BB-5DF2601AB11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92B62F10-F76E-5473-366B-23DCFB030BC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C75F37E-8363-0146-F08F-3D5BF70538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EC99BC5-77D2-72BA-9F2F-8DCB3A495ED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9CDB65B4-AF73-E511-E909-4296E318148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2CC14E23-AC16-F40A-E459-484C567DC86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B304286-124B-C135-26F2-67F7C259959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6" name="Vrije vorm: vorm 45">
                  <a:extLst>
                    <a:ext uri="{FF2B5EF4-FFF2-40B4-BE49-F238E27FC236}">
                      <a16:creationId xmlns:a16="http://schemas.microsoft.com/office/drawing/2014/main" id="{14E4780F-76EB-A28C-219A-E7894F3C12C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1A28B8A9-49CF-6EF8-6E7E-D4694B962C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8" name="Vrije vorm: vorm 47">
                    <a:extLst>
                      <a:ext uri="{FF2B5EF4-FFF2-40B4-BE49-F238E27FC236}">
                        <a16:creationId xmlns:a16="http://schemas.microsoft.com/office/drawing/2014/main" id="{B183AF5F-155D-618D-A116-16689E99F2C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9" name="Vrije vorm: vorm 48">
                    <a:extLst>
                      <a:ext uri="{FF2B5EF4-FFF2-40B4-BE49-F238E27FC236}">
                        <a16:creationId xmlns:a16="http://schemas.microsoft.com/office/drawing/2014/main" id="{14CD07BF-D5A5-672E-556E-498E4D72FAA5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053B7B44-A195-444E-A179-7006D8F29A88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FB6DFB33-DBB8-9A2A-9651-E229472CC08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AED7584-6093-FE7A-A0DA-5588C546EE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4F6D3EC8-1D32-FC4C-8477-54FF5CAB3E57}"/>
              </a:ext>
            </a:extLst>
          </p:cNvPr>
          <p:cNvGrpSpPr/>
          <p:nvPr userDrawn="1"/>
        </p:nvGrpSpPr>
        <p:grpSpPr>
          <a:xfrm>
            <a:off x="12377595" y="-1"/>
            <a:ext cx="3693386" cy="5359349"/>
            <a:chOff x="-3786437" y="0"/>
            <a:chExt cx="3693386" cy="535934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7D304DC7-C697-B2E8-8CF3-BC1D98C9EC8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057AD7A2-FC1A-8E41-BF4E-306F9906A7A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546201F-CB84-44DA-3669-F827AFE775C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5B791ADE-D838-F2A3-58BB-A9FC196E5E9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9231D06C-EC8C-3F6F-1FC9-5A5E6AFE9F5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79E4A0DC-0137-529A-8DC7-4C1DA4E0B4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03CA9AD3-7746-03BB-F63B-E8EDDA96653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A0D98ECD-25AC-662B-4DFB-C8E78B171E9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66DEA0E4-5597-3331-99D1-8B1588C2E42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530E1053-8706-828D-7FBB-1D5F7CDF060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98DB3C2-DDAC-5453-C114-FF5F904C4DA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02A3FEAE-D3DD-687D-28AE-5642E75B58B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69C1990-00A3-9658-D016-FF13FC15C4C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34083BA3-702D-E34A-8060-94F8C87A642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10AB9986-DE05-568E-4E53-B77B4B081D7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267EA468-578E-AAA4-29C7-3F1D096908F4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5FF243CB-223F-4A5C-E82A-ADB2C962BF1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1A6E30F4-011B-BD8F-0679-79294B85FD4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14B68C4E-7CA4-36F1-2FC0-CA7583D5377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DB68428-73B0-6121-DFAE-B4702AA0BF9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676F9774-9420-1B36-3F4C-ECABF11EA2D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2" name="ICOON_info">
              <a:extLst>
                <a:ext uri="{FF2B5EF4-FFF2-40B4-BE49-F238E27FC236}">
                  <a16:creationId xmlns:a16="http://schemas.microsoft.com/office/drawing/2014/main" id="{65AF2499-E490-0903-C6F3-6B84F96B1BB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0" name="Ovaal 219">
                <a:extLst>
                  <a:ext uri="{FF2B5EF4-FFF2-40B4-BE49-F238E27FC236}">
                    <a16:creationId xmlns:a16="http://schemas.microsoft.com/office/drawing/2014/main" id="{1315A88F-7362-287C-713F-857309EFA9F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Graphic 163" descr="Informatie">
                <a:extLst>
                  <a:ext uri="{FF2B5EF4-FFF2-40B4-BE49-F238E27FC236}">
                    <a16:creationId xmlns:a16="http://schemas.microsoft.com/office/drawing/2014/main" id="{1764B7E9-82A9-F07C-22AE-63DD3F31702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3" name="VOORBEELD">
              <a:extLst>
                <a:ext uri="{FF2B5EF4-FFF2-40B4-BE49-F238E27FC236}">
                  <a16:creationId xmlns:a16="http://schemas.microsoft.com/office/drawing/2014/main" id="{6C8C5493-1B13-B461-D01E-B0B7D342E02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D44095BA-85C4-EDFD-3DE2-F629B8403C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AE30AA53-6DD7-8D7C-30A1-7C70A8184A1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E61E6EB9-DE23-3A1C-FEC8-EAD6319A16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3" name="Groep 212">
                  <a:extLst>
                    <a:ext uri="{FF2B5EF4-FFF2-40B4-BE49-F238E27FC236}">
                      <a16:creationId xmlns:a16="http://schemas.microsoft.com/office/drawing/2014/main" id="{1D0460BD-265E-7F3F-780A-CA14031FA1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AC68585C-A7BA-44F1-3725-7FA859984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8E45DAB3-B206-70BA-47B9-79E5C39AE6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6A73B409-5E9D-4319-0321-90E57C69C9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FB80197C-B6BC-99B5-96BA-8341060620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EBAFE9BD-B8F8-0EF5-C4ED-90F3EDCD2E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4" name="Pijl: rechts 213">
                  <a:extLst>
                    <a:ext uri="{FF2B5EF4-FFF2-40B4-BE49-F238E27FC236}">
                      <a16:creationId xmlns:a16="http://schemas.microsoft.com/office/drawing/2014/main" id="{BAC4848C-B692-BDCB-4FA2-32000964C9D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AEBE5A21-6F72-F1C6-BD1C-8D218F7758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6" name="Groep 205">
                  <a:extLst>
                    <a:ext uri="{FF2B5EF4-FFF2-40B4-BE49-F238E27FC236}">
                      <a16:creationId xmlns:a16="http://schemas.microsoft.com/office/drawing/2014/main" id="{5C41B682-98D4-71C0-1B46-D6C56E8B868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49CAE842-400B-71FF-3328-515EC7362E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73739590-21E6-BBDC-E5A4-9EA3E6BE45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84BBE2CC-6BFF-D9B8-73BE-989A35A433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055472E2-90C1-DA14-327E-B39F453DF8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39A62E44-A443-686C-B24C-DAE3D36B7F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7" name="Pijl: rechts 206">
                  <a:extLst>
                    <a:ext uri="{FF2B5EF4-FFF2-40B4-BE49-F238E27FC236}">
                      <a16:creationId xmlns:a16="http://schemas.microsoft.com/office/drawing/2014/main" id="{829BA83A-4462-96A0-0ECF-37486B49AC9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4" name="Rechte verbindingslijn 183">
                <a:extLst>
                  <a:ext uri="{FF2B5EF4-FFF2-40B4-BE49-F238E27FC236}">
                    <a16:creationId xmlns:a16="http://schemas.microsoft.com/office/drawing/2014/main" id="{BC74F821-2867-1E01-EB1A-58404B1381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21CA4A00-8525-3CCA-F9FC-E2EE6557A8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CB2A2BA3-4E3A-91D7-41B9-9518275417E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DE3596B6-9004-34C2-005A-0EF41EAA44E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F7114822-0494-9932-6397-65D40E909C0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8" name="Rechthoek 197">
                  <a:extLst>
                    <a:ext uri="{FF2B5EF4-FFF2-40B4-BE49-F238E27FC236}">
                      <a16:creationId xmlns:a16="http://schemas.microsoft.com/office/drawing/2014/main" id="{30A2CD15-5855-94EB-2018-0022E0DB711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66FD91D3-8C9E-D479-DDD9-87EEC81C61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529F3FE1-C16C-9C43-0BCD-C9E08AB9A6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E8F924F9-73F8-6511-63AC-313E7C269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D8F040EE-9451-D1C8-6533-55BF97D472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F22CF817-0311-BF19-824E-7D0A047BED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45459B3A-5762-BE2B-47CA-9356175C1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0" name="Pijl: rechts 199">
                  <a:extLst>
                    <a:ext uri="{FF2B5EF4-FFF2-40B4-BE49-F238E27FC236}">
                      <a16:creationId xmlns:a16="http://schemas.microsoft.com/office/drawing/2014/main" id="{171DFB2F-908B-F28A-26E5-853A30CB1D3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5D4B80BF-E00A-7FBB-EDD0-3FDC0F84C10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28EAFAE0-8700-E24B-3C7E-117760A6CB0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1" name="Groep 190">
                  <a:extLst>
                    <a:ext uri="{FF2B5EF4-FFF2-40B4-BE49-F238E27FC236}">
                      <a16:creationId xmlns:a16="http://schemas.microsoft.com/office/drawing/2014/main" id="{5DCC70D7-11E2-69D0-21A4-16088EE9AD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F297670-7AC4-48E4-88B2-1569EBB9A6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426C11F4-B23F-A358-609A-55E350E987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194">
                    <a:extLst>
                      <a:ext uri="{FF2B5EF4-FFF2-40B4-BE49-F238E27FC236}">
                        <a16:creationId xmlns:a16="http://schemas.microsoft.com/office/drawing/2014/main" id="{6F56A7DD-390D-9322-DA61-FF53D40892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Rechte verbindingslijn 195">
                    <a:extLst>
                      <a:ext uri="{FF2B5EF4-FFF2-40B4-BE49-F238E27FC236}">
                        <a16:creationId xmlns:a16="http://schemas.microsoft.com/office/drawing/2014/main" id="{8D59D520-B34C-12E8-32CC-8E666A9B7C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8740562D-DA6B-1953-A3D5-C4CA882030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2" name="Pijl: rechts 191">
                  <a:extLst>
                    <a:ext uri="{FF2B5EF4-FFF2-40B4-BE49-F238E27FC236}">
                      <a16:creationId xmlns:a16="http://schemas.microsoft.com/office/drawing/2014/main" id="{C7EB7E88-4AFC-1A28-4873-B7B3047F058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5461C29A-AD9E-785C-6CCE-81E057B9F5E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5" name="Inspireren">
                <a:extLst>
                  <a:ext uri="{FF2B5EF4-FFF2-40B4-BE49-F238E27FC236}">
                    <a16:creationId xmlns:a16="http://schemas.microsoft.com/office/drawing/2014/main" id="{59F04FAA-B5E8-3D47-EA89-804C9E4EF17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7" name="Freeform 12">
                  <a:extLst>
                    <a:ext uri="{FF2B5EF4-FFF2-40B4-BE49-F238E27FC236}">
                      <a16:creationId xmlns:a16="http://schemas.microsoft.com/office/drawing/2014/main" id="{820DCB66-A529-92B9-F056-DCBACF174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78" name="Freeform 13">
                  <a:extLst>
                    <a:ext uri="{FF2B5EF4-FFF2-40B4-BE49-F238E27FC236}">
                      <a16:creationId xmlns:a16="http://schemas.microsoft.com/office/drawing/2014/main" id="{FC1B468E-CDE9-32BE-28C7-F152F80AB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79" name="Freeform 14">
                  <a:extLst>
                    <a:ext uri="{FF2B5EF4-FFF2-40B4-BE49-F238E27FC236}">
                      <a16:creationId xmlns:a16="http://schemas.microsoft.com/office/drawing/2014/main" id="{EBA67E2A-A26C-C3B3-CDC1-8B30AF1EF1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76" name="Tekstvak 175">
                <a:extLst>
                  <a:ext uri="{FF2B5EF4-FFF2-40B4-BE49-F238E27FC236}">
                    <a16:creationId xmlns:a16="http://schemas.microsoft.com/office/drawing/2014/main" id="{3F601B78-2982-2556-7885-1BDE5D02EAD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2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right (M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0A661614-6CA9-2BE1-95CD-E74ABF94A7B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81229" y="0"/>
            <a:ext cx="6110771" cy="6858000"/>
          </a:xfrm>
          <a:custGeom>
            <a:avLst/>
            <a:gdLst>
              <a:gd name="connsiteX0" fmla="*/ 624388 w 6110771"/>
              <a:gd name="connsiteY0" fmla="*/ 0 h 6858000"/>
              <a:gd name="connsiteX1" fmla="*/ 6110771 w 6110771"/>
              <a:gd name="connsiteY1" fmla="*/ 0 h 6858000"/>
              <a:gd name="connsiteX2" fmla="*/ 6110771 w 6110771"/>
              <a:gd name="connsiteY2" fmla="*/ 6858000 h 6858000"/>
              <a:gd name="connsiteX3" fmla="*/ 0 w 6110771"/>
              <a:gd name="connsiteY3" fmla="*/ 6858000 h 6858000"/>
              <a:gd name="connsiteX4" fmla="*/ 0 w 6110771"/>
              <a:gd name="connsiteY4" fmla="*/ 6857998 h 6858000"/>
              <a:gd name="connsiteX5" fmla="*/ 18893 w 6110771"/>
              <a:gd name="connsiteY5" fmla="*/ 6857998 h 6858000"/>
              <a:gd name="connsiteX6" fmla="*/ 408438 w 6110771"/>
              <a:gd name="connsiteY6" fmla="*/ 4329645 h 6858000"/>
              <a:gd name="connsiteX7" fmla="*/ 946154 w 6110771"/>
              <a:gd name="connsiteY7" fmla="*/ 760867 h 6858000"/>
              <a:gd name="connsiteX8" fmla="*/ 627967 w 6110771"/>
              <a:gd name="connsiteY8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0771" h="6858000">
                <a:moveTo>
                  <a:pt x="624388" y="0"/>
                </a:moveTo>
                <a:lnTo>
                  <a:pt x="6110771" y="0"/>
                </a:lnTo>
                <a:lnTo>
                  <a:pt x="611077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3" y="6857998"/>
                </a:lnTo>
                <a:lnTo>
                  <a:pt x="408438" y="4329645"/>
                </a:lnTo>
                <a:lnTo>
                  <a:pt x="946154" y="760867"/>
                </a:lnTo>
                <a:cubicBezTo>
                  <a:pt x="990639" y="465182"/>
                  <a:pt x="864630" y="173636"/>
                  <a:pt x="627967" y="218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6763" y="2316810"/>
            <a:ext cx="4971271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4" y="1125538"/>
            <a:ext cx="4971271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your title here</a:t>
            </a:r>
            <a:br>
              <a:rPr lang="en-GB" noProof="0" dirty="0"/>
            </a:br>
            <a:r>
              <a:rPr lang="en-GB" noProof="0" dirty="0"/>
              <a:t>(max. 2 lines)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25941"/>
            <a:ext cx="23439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right (M)</a:t>
            </a:r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C3333FD1-23AD-A325-3C8F-12C59125A8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4" y="768820"/>
            <a:ext cx="4971271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41" name="INSTRUCTION">
            <a:extLst>
              <a:ext uri="{FF2B5EF4-FFF2-40B4-BE49-F238E27FC236}">
                <a16:creationId xmlns:a16="http://schemas.microsoft.com/office/drawing/2014/main" id="{7E6D122F-68E8-1E1D-5ED6-4C358948248C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F3C7244-0391-D546-3E5F-849242D8C2B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CE502CEF-84E2-38EE-A921-422488D8369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FC702EDE-E28D-7B8D-308E-6513E1696065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14CE02BC-E145-D4AF-004B-7A7B71235470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578A72E7-9F02-33B2-7FDA-F51E6C4A3F82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4A136690-CD09-1A06-4ECA-F4E70BFB3F3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C5D667C1-CB50-5F85-8F6E-DF7042B1D284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D1FAB4F1-F1F0-7F70-F63B-A1F1CEA7423D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0" name="Groep 49">
              <a:extLst>
                <a:ext uri="{FF2B5EF4-FFF2-40B4-BE49-F238E27FC236}">
                  <a16:creationId xmlns:a16="http://schemas.microsoft.com/office/drawing/2014/main" id="{0DAA6940-9165-0288-DCE6-C672443AE1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F038D00-B715-8994-5FAD-56AB7B59264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FA0BF527-16FF-E5C6-6860-032FD31A8FE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6EAD3227-3938-B7AC-67E8-511F4270ACD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4" name="Rechthoek: afgeronde hoeken 103">
                  <a:extLst>
                    <a:ext uri="{FF2B5EF4-FFF2-40B4-BE49-F238E27FC236}">
                      <a16:creationId xmlns:a16="http://schemas.microsoft.com/office/drawing/2014/main" id="{7A5BA9DB-41BC-FEE3-D18D-3B843A91069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DB258104-F7E7-6EE9-5159-CE7E122810A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A5CEC436-9D91-9453-7721-092516B3B31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2E80D1E0-8449-7036-7588-B1849AE5773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A4ACA29-C0B9-5F15-5F5E-9C10137EC55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4FE238CC-1326-70CE-FB3F-E5D7BA3C3AB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2" name="Groep 91">
                <a:extLst>
                  <a:ext uri="{FF2B5EF4-FFF2-40B4-BE49-F238E27FC236}">
                    <a16:creationId xmlns:a16="http://schemas.microsoft.com/office/drawing/2014/main" id="{934CD510-5450-3372-A9AA-E98C705D6BFD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96" name="Groep 95">
                  <a:extLst>
                    <a:ext uri="{FF2B5EF4-FFF2-40B4-BE49-F238E27FC236}">
                      <a16:creationId xmlns:a16="http://schemas.microsoft.com/office/drawing/2014/main" id="{BE480A35-F699-5021-C110-E1D86CC326F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98" name="Rechthoek: afgeronde hoeken 97">
                    <a:extLst>
                      <a:ext uri="{FF2B5EF4-FFF2-40B4-BE49-F238E27FC236}">
                        <a16:creationId xmlns:a16="http://schemas.microsoft.com/office/drawing/2014/main" id="{272654DD-4417-3EF5-0CFD-B1F8D690E0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9" name="Rechthoek 98">
                    <a:extLst>
                      <a:ext uri="{FF2B5EF4-FFF2-40B4-BE49-F238E27FC236}">
                        <a16:creationId xmlns:a16="http://schemas.microsoft.com/office/drawing/2014/main" id="{7E0C6D27-2C6A-7B7D-B6E0-6C66438F5D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0" name="Rechthoek 99">
                    <a:extLst>
                      <a:ext uri="{FF2B5EF4-FFF2-40B4-BE49-F238E27FC236}">
                        <a16:creationId xmlns:a16="http://schemas.microsoft.com/office/drawing/2014/main" id="{B8F31C6A-F32C-0725-DC72-0B104169F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Rechthoek 100">
                    <a:extLst>
                      <a:ext uri="{FF2B5EF4-FFF2-40B4-BE49-F238E27FC236}">
                        <a16:creationId xmlns:a16="http://schemas.microsoft.com/office/drawing/2014/main" id="{FA2F7E01-4825-530C-9A3B-6750D9C1D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34C0B60B-F7A6-E9DE-773B-BE6918060B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AC0E06D0-2F4B-16CA-C73E-9CA9F59ED3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7" name="Boog 96">
                  <a:extLst>
                    <a:ext uri="{FF2B5EF4-FFF2-40B4-BE49-F238E27FC236}">
                      <a16:creationId xmlns:a16="http://schemas.microsoft.com/office/drawing/2014/main" id="{E959F76B-C6A3-9DBA-9902-6A785007598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3" name="Tekstvak 92">
                <a:extLst>
                  <a:ext uri="{FF2B5EF4-FFF2-40B4-BE49-F238E27FC236}">
                    <a16:creationId xmlns:a16="http://schemas.microsoft.com/office/drawing/2014/main" id="{1F066E4E-3CC5-5946-933D-DFE1CC96CE5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4" name="Tekstvak 93">
                <a:extLst>
                  <a:ext uri="{FF2B5EF4-FFF2-40B4-BE49-F238E27FC236}">
                    <a16:creationId xmlns:a16="http://schemas.microsoft.com/office/drawing/2014/main" id="{EA45D1F2-5F52-900B-5BBF-F1F91E48FC3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5" name="Vrije vorm: vorm 94">
                <a:extLst>
                  <a:ext uri="{FF2B5EF4-FFF2-40B4-BE49-F238E27FC236}">
                    <a16:creationId xmlns:a16="http://schemas.microsoft.com/office/drawing/2014/main" id="{4A0B5364-4AB9-992F-183C-73C273CE7CA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1" name="Groep 50">
              <a:extLst>
                <a:ext uri="{FF2B5EF4-FFF2-40B4-BE49-F238E27FC236}">
                  <a16:creationId xmlns:a16="http://schemas.microsoft.com/office/drawing/2014/main" id="{202C72AC-C556-B872-7E59-41C01C68EF41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50F22A9D-5B97-4AEF-A4E4-80F5D2B5FBE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0" name="ICOON_info">
                <a:extLst>
                  <a:ext uri="{FF2B5EF4-FFF2-40B4-BE49-F238E27FC236}">
                    <a16:creationId xmlns:a16="http://schemas.microsoft.com/office/drawing/2014/main" id="{175C7AEF-E382-7078-C678-694E1B61BA9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87" name="Ovaal 86">
                  <a:extLst>
                    <a:ext uri="{FF2B5EF4-FFF2-40B4-BE49-F238E27FC236}">
                      <a16:creationId xmlns:a16="http://schemas.microsoft.com/office/drawing/2014/main" id="{ABA66E95-26C0-501A-CB4D-A076E82342F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Graphic 163" descr="Informatie">
                  <a:extLst>
                    <a:ext uri="{FF2B5EF4-FFF2-40B4-BE49-F238E27FC236}">
                      <a16:creationId xmlns:a16="http://schemas.microsoft.com/office/drawing/2014/main" id="{4D0EAA7A-0A92-9EE7-585D-8CE7DF7B497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1" name="Groep 80">
                <a:extLst>
                  <a:ext uri="{FF2B5EF4-FFF2-40B4-BE49-F238E27FC236}">
                    <a16:creationId xmlns:a16="http://schemas.microsoft.com/office/drawing/2014/main" id="{12463666-D1E6-1E24-E1EB-41F47C17819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2" name="Inspireren">
                  <a:extLst>
                    <a:ext uri="{FF2B5EF4-FFF2-40B4-BE49-F238E27FC236}">
                      <a16:creationId xmlns:a16="http://schemas.microsoft.com/office/drawing/2014/main" id="{FADA4AB1-5A49-E378-F3F9-D2400A07290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4" name="Freeform 12">
                    <a:extLst>
                      <a:ext uri="{FF2B5EF4-FFF2-40B4-BE49-F238E27FC236}">
                        <a16:creationId xmlns:a16="http://schemas.microsoft.com/office/drawing/2014/main" id="{E0421376-8B36-FCAB-1646-B67D37D49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5" name="Freeform 13">
                    <a:extLst>
                      <a:ext uri="{FF2B5EF4-FFF2-40B4-BE49-F238E27FC236}">
                        <a16:creationId xmlns:a16="http://schemas.microsoft.com/office/drawing/2014/main" id="{E6F1F8C2-CC3C-5611-5C74-462E999CF4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6" name="Freeform 14">
                    <a:extLst>
                      <a:ext uri="{FF2B5EF4-FFF2-40B4-BE49-F238E27FC236}">
                        <a16:creationId xmlns:a16="http://schemas.microsoft.com/office/drawing/2014/main" id="{E950C1E2-C2B4-9215-FB08-976B19AEA07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3" name="Tekstvak 82">
                  <a:extLst>
                    <a:ext uri="{FF2B5EF4-FFF2-40B4-BE49-F238E27FC236}">
                      <a16:creationId xmlns:a16="http://schemas.microsoft.com/office/drawing/2014/main" id="{C8D84C89-FD4F-B2B0-6602-6F3E1FCFABD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C3CEFBDF-25FE-91AE-A96F-BC6A11CEA191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17979999-F686-5617-7C15-6F228FC77C6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0D8A3EF7-7FBE-5AA4-DAB4-E833F882C5B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E2E1F6D8-AEB5-C937-02D9-7D2C36D5039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76" name="Rechthoek 75">
                      <a:extLst>
                        <a:ext uri="{FF2B5EF4-FFF2-40B4-BE49-F238E27FC236}">
                          <a16:creationId xmlns:a16="http://schemas.microsoft.com/office/drawing/2014/main" id="{1EEBECFC-C7E9-319F-E781-152BC02FEE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7" name="Rechthoek 76">
                      <a:extLst>
                        <a:ext uri="{FF2B5EF4-FFF2-40B4-BE49-F238E27FC236}">
                          <a16:creationId xmlns:a16="http://schemas.microsoft.com/office/drawing/2014/main" id="{439C823B-23C5-9DF6-7B33-66B48176BD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8" name="Ovaal 77">
                      <a:extLst>
                        <a:ext uri="{FF2B5EF4-FFF2-40B4-BE49-F238E27FC236}">
                          <a16:creationId xmlns:a16="http://schemas.microsoft.com/office/drawing/2014/main" id="{72606763-9C27-9898-AB0D-F7E03404F45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74" name="Afbeelding 73">
                    <a:extLst>
                      <a:ext uri="{FF2B5EF4-FFF2-40B4-BE49-F238E27FC236}">
                        <a16:creationId xmlns:a16="http://schemas.microsoft.com/office/drawing/2014/main" id="{52BA822D-6FEF-5D36-C3F1-40032DEDF1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5" name="Afbeelding 74">
                    <a:extLst>
                      <a:ext uri="{FF2B5EF4-FFF2-40B4-BE49-F238E27FC236}">
                        <a16:creationId xmlns:a16="http://schemas.microsoft.com/office/drawing/2014/main" id="{146882D0-1DD1-2750-C9A9-6F80578C26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9DB49B18-A3AD-4403-93CA-0D155787910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8AE411C2-1C49-5E47-E95A-F3B6198E47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E4733B60-16B0-C7F9-C655-F782954407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630C5F55-9D6B-7D5E-1417-02E073F24E0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6760EF96-6B2F-9379-F32D-485B32CF8F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25FF01B-F28E-3A45-C112-FB94928813D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E3455B07-93AD-E4F8-8227-5A2D4A65CD0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16A7A23A-B5BF-8458-8559-4AE121C1B39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9F9DB3FB-4C3E-BB3C-B429-8486C532FFD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C3ADB9F9-AA51-239E-8173-F3383382CBF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BEF1FAB2-905D-506B-F254-270E67E8D29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56" name="Groep 55">
              <a:extLst>
                <a:ext uri="{FF2B5EF4-FFF2-40B4-BE49-F238E27FC236}">
                  <a16:creationId xmlns:a16="http://schemas.microsoft.com/office/drawing/2014/main" id="{8497B0AB-2E72-4D5B-ABBB-4C7798700FCE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B4E5B594-8A3E-7475-B1BB-2DB06BC0EF8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9" name="Vrije vorm: vorm 58">
                  <a:extLst>
                    <a:ext uri="{FF2B5EF4-FFF2-40B4-BE49-F238E27FC236}">
                      <a16:creationId xmlns:a16="http://schemas.microsoft.com/office/drawing/2014/main" id="{0011BA00-F745-1C1A-B087-09F8C5355AE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976C2822-E2BA-61F1-F7A8-8ECBA2F7E1D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Vrije vorm: vorm 60">
                    <a:extLst>
                      <a:ext uri="{FF2B5EF4-FFF2-40B4-BE49-F238E27FC236}">
                        <a16:creationId xmlns:a16="http://schemas.microsoft.com/office/drawing/2014/main" id="{17105C85-7502-A004-15EF-5E6F1333EC7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2" name="Vrije vorm: vorm 61">
                    <a:extLst>
                      <a:ext uri="{FF2B5EF4-FFF2-40B4-BE49-F238E27FC236}">
                        <a16:creationId xmlns:a16="http://schemas.microsoft.com/office/drawing/2014/main" id="{CB4DB1A4-7F17-3DA0-E791-BF920C1F248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6DF68166-BCE4-A8B5-A5E7-2975CADA255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E5F1921D-2545-266C-A72B-E02A93026F1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53DD00F7-5763-489E-EF1B-A32B6F5EE9D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268AA032-2444-9377-55C9-DF523E3D1F48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362974BB-EC30-2BA4-9300-5980D8FB180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DBF1DEC0-944E-6BD9-7D2F-FB6C0266C48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0152CE4-4A9C-77E4-F492-0F66C983238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CF29E79-D029-5199-F581-C089FC1FCCF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B8B94D24-0CA7-31CF-784D-5C330DFA656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6FC3D0BA-E111-D538-94BF-CABCE0F9DB5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A8B4D27-EEB5-520B-D3E8-A6587CFD710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240A3816-CE1A-3EF4-4EDB-65F9A6A9D7F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1404928-9F03-80EE-14D9-48DFE51C5DE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DDDEB50-1E97-E614-DE22-40EAF45A518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638A8B6-D689-9259-6143-98F10FB53C7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53C8C74-7DF0-8001-AB46-71D74FECF5A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80196DE-4D9B-6144-37CF-F0D3BF625FC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2900292-00B6-482F-2803-17F6E114CFB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1D72378B-42DA-EBD9-7AED-D222D7C71CD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AC111599-0F00-B9C5-23B5-5826D8C3FAE8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60389365-D32F-1981-667C-D698AC751E1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CE218B37-184C-43D4-F6E6-CAA7BCCD4C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F4DBC5AE-4CAB-6492-6E7C-3111C5F7267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D8FB984-8719-53E1-5F2E-5C1F61AD5A0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002BEB7-C38F-C788-D8FF-770BC58750D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0" name="ICOON_info">
              <a:extLst>
                <a:ext uri="{FF2B5EF4-FFF2-40B4-BE49-F238E27FC236}">
                  <a16:creationId xmlns:a16="http://schemas.microsoft.com/office/drawing/2014/main" id="{1849BAAC-109C-6063-CD32-0E5451CCC26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4231D79E-0560-C5F7-9325-C41B340751B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72B10D0C-50F5-7150-203D-4CD5C60CBB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" name="VOORBEELD">
              <a:extLst>
                <a:ext uri="{FF2B5EF4-FFF2-40B4-BE49-F238E27FC236}">
                  <a16:creationId xmlns:a16="http://schemas.microsoft.com/office/drawing/2014/main" id="{B446FEDC-FAAB-095D-3CB5-3C5DBD1DF67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A82E402-CF28-FC0F-6DD1-561C1F1AFD5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13632077-15B0-2FDE-CABD-F43221EFD6F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109">
                <a:extLst>
                  <a:ext uri="{FF2B5EF4-FFF2-40B4-BE49-F238E27FC236}">
                    <a16:creationId xmlns:a16="http://schemas.microsoft.com/office/drawing/2014/main" id="{ED8346DE-4C65-645C-CF35-2628D25D986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9162270E-09AA-F902-4071-908BD569EA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212267B9-6173-2066-E708-2A21DF7FD8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143">
                    <a:extLst>
                      <a:ext uri="{FF2B5EF4-FFF2-40B4-BE49-F238E27FC236}">
                        <a16:creationId xmlns:a16="http://schemas.microsoft.com/office/drawing/2014/main" id="{B6533D20-B819-03A8-A645-A18907FF0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34899223-99B2-6CEF-35CF-64457880AF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7DF82056-8A91-E2A9-03BE-65F3D90399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BDB3798A-0D0F-A998-D437-11A6689C24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141">
                  <a:extLst>
                    <a:ext uri="{FF2B5EF4-FFF2-40B4-BE49-F238E27FC236}">
                      <a16:creationId xmlns:a16="http://schemas.microsoft.com/office/drawing/2014/main" id="{E8A6FBCC-90E3-EE09-DB31-4F9AD60C9D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3735F78D-3C97-4858-CBF2-DCEC4B4EB1D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F18E8FA-4FE1-D18A-4821-2D433D60C1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9647FFA4-6514-464C-C275-B60361E7D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73C01BBB-72C6-415F-DF90-2A44ACA64D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2E6C36A7-CFD4-B0CA-75CF-BFFC62D415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BF70DE4B-B1BE-D97A-993D-5887EE3D34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89A5FEE1-1B74-724A-2BAF-5508694880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134">
                  <a:extLst>
                    <a:ext uri="{FF2B5EF4-FFF2-40B4-BE49-F238E27FC236}">
                      <a16:creationId xmlns:a16="http://schemas.microsoft.com/office/drawing/2014/main" id="{A6FF5151-3563-DD62-5632-43133FB974F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2" name="Rechte verbindingslijn 111">
                <a:extLst>
                  <a:ext uri="{FF2B5EF4-FFF2-40B4-BE49-F238E27FC236}">
                    <a16:creationId xmlns:a16="http://schemas.microsoft.com/office/drawing/2014/main" id="{66959F11-7957-3C7B-D516-E30924A773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23FB33C1-F5DD-3A19-0611-F056E573CD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BD1919F0-3D56-92C3-D277-A039697872D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0EFC5DF8-D39F-DDA2-4EEA-EED60BFF8D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1A690848-D4F8-A7E1-58FF-3CF8F85F5A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7E6ECA40-E935-2629-E0F0-E59FB8DFF9B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80AFA012-C2D4-651B-8FC4-8558656E3B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AAC53828-CA73-7466-CC1B-3623EDCD47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60961B62-A61E-6BD6-A7B0-630E7D1178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478611B3-2CC0-ED1D-AF0C-181C995E0E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7F5DDDAB-FCE2-9C9F-EF0F-6C9BC25D2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320855A5-7551-B411-993C-E29EDD665A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127">
                  <a:extLst>
                    <a:ext uri="{FF2B5EF4-FFF2-40B4-BE49-F238E27FC236}">
                      <a16:creationId xmlns:a16="http://schemas.microsoft.com/office/drawing/2014/main" id="{174A804F-74EA-FA44-E8D0-8845F44B1F6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F12949D4-98CD-7D42-D45B-511C9233285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D1F3461D-DC1D-F6FF-26B2-83A7DB43F6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A8514B41-1CDD-0FCC-BB30-99B0526A472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3B3FF5FF-999B-74E7-59EA-D59ED652C6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86441F48-D79B-EB56-12D5-BBBC0B6D49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01974DB3-ECE9-AF56-BDDB-B7960B4230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123">
                    <a:extLst>
                      <a:ext uri="{FF2B5EF4-FFF2-40B4-BE49-F238E27FC236}">
                        <a16:creationId xmlns:a16="http://schemas.microsoft.com/office/drawing/2014/main" id="{06C2F75C-E3CA-FD93-A606-6D042D71EA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4">
                    <a:extLst>
                      <a:ext uri="{FF2B5EF4-FFF2-40B4-BE49-F238E27FC236}">
                        <a16:creationId xmlns:a16="http://schemas.microsoft.com/office/drawing/2014/main" id="{1B69F0EF-2057-D1FA-2D6D-7A4941F6AE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119">
                  <a:extLst>
                    <a:ext uri="{FF2B5EF4-FFF2-40B4-BE49-F238E27FC236}">
                      <a16:creationId xmlns:a16="http://schemas.microsoft.com/office/drawing/2014/main" id="{D05C926F-6FED-72ED-6703-9B752C9238D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E99FE0F5-5BF1-E7E2-E9C3-BD5FC0601112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3" name="Inspireren">
                <a:extLst>
                  <a:ext uri="{FF2B5EF4-FFF2-40B4-BE49-F238E27FC236}">
                    <a16:creationId xmlns:a16="http://schemas.microsoft.com/office/drawing/2014/main" id="{0462211A-A979-94F4-2E75-B2EC3B11647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E1F244DF-4566-80E4-5F9D-D91F35E9D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FCC4DF6E-B0F1-D676-9AC6-876D34051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5D5AC82E-C33B-E219-18BD-BF7682F1C7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5A0C2B0-7D33-805B-8949-3DC83917296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863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right (L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jdelijke aanduiding voor afbeelding 46">
            <a:extLst>
              <a:ext uri="{FF2B5EF4-FFF2-40B4-BE49-F238E27FC236}">
                <a16:creationId xmlns:a16="http://schemas.microsoft.com/office/drawing/2014/main" id="{033D125E-A02A-C24E-5892-C8C08388AFD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39606" y="0"/>
            <a:ext cx="7852394" cy="6858000"/>
          </a:xfrm>
          <a:custGeom>
            <a:avLst/>
            <a:gdLst>
              <a:gd name="connsiteX0" fmla="*/ 624390 w 7852394"/>
              <a:gd name="connsiteY0" fmla="*/ 0 h 6858000"/>
              <a:gd name="connsiteX1" fmla="*/ 5236194 w 7852394"/>
              <a:gd name="connsiteY1" fmla="*/ 0 h 6858000"/>
              <a:gd name="connsiteX2" fmla="*/ 7133594 w 7852394"/>
              <a:gd name="connsiteY2" fmla="*/ 0 h 6858000"/>
              <a:gd name="connsiteX3" fmla="*/ 7852394 w 7852394"/>
              <a:gd name="connsiteY3" fmla="*/ 0 h 6858000"/>
              <a:gd name="connsiteX4" fmla="*/ 7852394 w 7852394"/>
              <a:gd name="connsiteY4" fmla="*/ 6858000 h 6858000"/>
              <a:gd name="connsiteX5" fmla="*/ 7133594 w 7852394"/>
              <a:gd name="connsiteY5" fmla="*/ 6858000 h 6858000"/>
              <a:gd name="connsiteX6" fmla="*/ 5236194 w 7852394"/>
              <a:gd name="connsiteY6" fmla="*/ 6858000 h 6858000"/>
              <a:gd name="connsiteX7" fmla="*/ 0 w 7852394"/>
              <a:gd name="connsiteY7" fmla="*/ 6858000 h 6858000"/>
              <a:gd name="connsiteX8" fmla="*/ 0 w 7852394"/>
              <a:gd name="connsiteY8" fmla="*/ 6857998 h 6858000"/>
              <a:gd name="connsiteX9" fmla="*/ 18896 w 7852394"/>
              <a:gd name="connsiteY9" fmla="*/ 6857998 h 6858000"/>
              <a:gd name="connsiteX10" fmla="*/ 408440 w 7852394"/>
              <a:gd name="connsiteY10" fmla="*/ 4329645 h 6858000"/>
              <a:gd name="connsiteX11" fmla="*/ 946156 w 7852394"/>
              <a:gd name="connsiteY11" fmla="*/ 760867 h 6858000"/>
              <a:gd name="connsiteX12" fmla="*/ 627968 w 7852394"/>
              <a:gd name="connsiteY12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52394" h="6858000">
                <a:moveTo>
                  <a:pt x="624390" y="0"/>
                </a:moveTo>
                <a:lnTo>
                  <a:pt x="5236194" y="0"/>
                </a:lnTo>
                <a:lnTo>
                  <a:pt x="7133594" y="0"/>
                </a:lnTo>
                <a:lnTo>
                  <a:pt x="7852394" y="0"/>
                </a:lnTo>
                <a:lnTo>
                  <a:pt x="7852394" y="6858000"/>
                </a:lnTo>
                <a:lnTo>
                  <a:pt x="7133594" y="6858000"/>
                </a:lnTo>
                <a:lnTo>
                  <a:pt x="5236194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6" y="6857998"/>
                </a:lnTo>
                <a:lnTo>
                  <a:pt x="408440" y="4329645"/>
                </a:lnTo>
                <a:lnTo>
                  <a:pt x="946156" y="760867"/>
                </a:lnTo>
                <a:cubicBezTo>
                  <a:pt x="990640" y="465182"/>
                  <a:pt x="864632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lIns="828000" tIns="0" rIns="828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C217A3A-2F7A-405A-8179-70A8D4BE4C0F}"/>
              </a:ext>
            </a:extLst>
          </p:cNvPr>
          <p:cNvSpPr/>
          <p:nvPr userDrawn="1"/>
        </p:nvSpPr>
        <p:spPr>
          <a:xfrm>
            <a:off x="0" y="-425941"/>
            <a:ext cx="225119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image right (L)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A5955B2A-B38B-975D-4C0D-192F9B094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3556719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title here (max. 2 lines)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25B3DB14-C73A-42C0-0D83-BFF8603233D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80801" y="2312451"/>
            <a:ext cx="3542673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6616FC6-A867-4674-3C91-5FBF98639FE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3556719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48" name="INSTRUCTION">
            <a:extLst>
              <a:ext uri="{FF2B5EF4-FFF2-40B4-BE49-F238E27FC236}">
                <a16:creationId xmlns:a16="http://schemas.microsoft.com/office/drawing/2014/main" id="{220E79E6-56EB-4ECF-56C4-DDBBDF7DC44F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1570CB6-0068-2B71-8D6B-1E74C51397FD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50" name="Ovaal 49">
              <a:extLst>
                <a:ext uri="{FF2B5EF4-FFF2-40B4-BE49-F238E27FC236}">
                  <a16:creationId xmlns:a16="http://schemas.microsoft.com/office/drawing/2014/main" id="{8F0E4813-9ECC-5306-D19E-DD6F1F33AE7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236C4E76-6E04-F2CF-9394-0AF61CE436B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Ovaal 51">
              <a:extLst>
                <a:ext uri="{FF2B5EF4-FFF2-40B4-BE49-F238E27FC236}">
                  <a16:creationId xmlns:a16="http://schemas.microsoft.com/office/drawing/2014/main" id="{322F427F-D8B3-6679-63A0-FA1C531F972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90B1CFC4-FEA5-4534-C6C2-32990D92D87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671D78F2-69D3-1832-C3C2-435FE590189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E9B81160-3502-245C-640E-C2A672D7B59D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B2549D8-7C6C-727D-AB8B-61876E835F32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7" name="Groep 56">
              <a:extLst>
                <a:ext uri="{FF2B5EF4-FFF2-40B4-BE49-F238E27FC236}">
                  <a16:creationId xmlns:a16="http://schemas.microsoft.com/office/drawing/2014/main" id="{3D20467D-D346-C355-F2DE-7371A493CDC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5CABBFA2-FB76-1920-7BBA-0B5E216F632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E81B9CCD-BD34-8532-6D33-B906CE6FEAE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31225150-ACF6-585A-05B8-F7433B67F28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1" name="Rechthoek: afgeronde hoeken 110">
                  <a:extLst>
                    <a:ext uri="{FF2B5EF4-FFF2-40B4-BE49-F238E27FC236}">
                      <a16:creationId xmlns:a16="http://schemas.microsoft.com/office/drawing/2014/main" id="{EE22D7F3-3CD6-5E93-7ABF-3EDDC79FDEE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DD41B52F-344A-00A9-3220-ECFC90D045C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095A3E6F-4637-8763-FA59-F51AF751204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AAB1ACD5-83D5-5636-3235-2A29366562F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3145600A-3894-4B2E-F8BA-2D9D52FE890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9BC9A80D-240D-19C5-B556-285FFA2ABEE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77AA0A9D-1BAB-F197-1EC5-A1E2312D7E3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3" name="Groep 102">
                  <a:extLst>
                    <a:ext uri="{FF2B5EF4-FFF2-40B4-BE49-F238E27FC236}">
                      <a16:creationId xmlns:a16="http://schemas.microsoft.com/office/drawing/2014/main" id="{3F87C5FC-EB2D-607D-26BF-98B3CD1BCC0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5" name="Rechthoek: afgeronde hoeken 104">
                    <a:extLst>
                      <a:ext uri="{FF2B5EF4-FFF2-40B4-BE49-F238E27FC236}">
                        <a16:creationId xmlns:a16="http://schemas.microsoft.com/office/drawing/2014/main" id="{BE20AFFB-8E2B-6355-1B03-ED22EDE3B0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4A28F422-EB72-365E-C9E8-BA51DA46D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106">
                    <a:extLst>
                      <a:ext uri="{FF2B5EF4-FFF2-40B4-BE49-F238E27FC236}">
                        <a16:creationId xmlns:a16="http://schemas.microsoft.com/office/drawing/2014/main" id="{79ED1976-9628-2B16-82F6-7F7FF66725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107">
                    <a:extLst>
                      <a:ext uri="{FF2B5EF4-FFF2-40B4-BE49-F238E27FC236}">
                        <a16:creationId xmlns:a16="http://schemas.microsoft.com/office/drawing/2014/main" id="{E2EA9B2C-42E4-7DE7-7451-F6A722DD2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108">
                    <a:extLst>
                      <a:ext uri="{FF2B5EF4-FFF2-40B4-BE49-F238E27FC236}">
                        <a16:creationId xmlns:a16="http://schemas.microsoft.com/office/drawing/2014/main" id="{9E05CD2F-DCA3-F096-920A-48F0C10EAC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C86B2D55-2BA5-15BE-9475-91D1E36222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4" name="Boog 103">
                  <a:extLst>
                    <a:ext uri="{FF2B5EF4-FFF2-40B4-BE49-F238E27FC236}">
                      <a16:creationId xmlns:a16="http://schemas.microsoft.com/office/drawing/2014/main" id="{04AFF3B7-0C17-44DC-C775-6F74339393F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5C962224-5522-E659-2C40-A2C4E602CEC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2D32DDAB-9CF6-79C8-CB82-E9E9FA44B26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2633C80D-581E-C0D8-51E7-A1709053D88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8" name="Groep 57">
              <a:extLst>
                <a:ext uri="{FF2B5EF4-FFF2-40B4-BE49-F238E27FC236}">
                  <a16:creationId xmlns:a16="http://schemas.microsoft.com/office/drawing/2014/main" id="{BBB61F43-DABE-76D6-F692-26C37E179FE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B0AFB188-7817-36CE-A9FF-683D2777A3B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7" name="ICOON_info">
                <a:extLst>
                  <a:ext uri="{FF2B5EF4-FFF2-40B4-BE49-F238E27FC236}">
                    <a16:creationId xmlns:a16="http://schemas.microsoft.com/office/drawing/2014/main" id="{9768F9B0-6451-3B20-109C-F8AACB9BF1B4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94" name="Ovaal 93">
                  <a:extLst>
                    <a:ext uri="{FF2B5EF4-FFF2-40B4-BE49-F238E27FC236}">
                      <a16:creationId xmlns:a16="http://schemas.microsoft.com/office/drawing/2014/main" id="{4600C817-816D-2B32-D6B0-840641AEF16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Graphic 163" descr="Informatie">
                  <a:extLst>
                    <a:ext uri="{FF2B5EF4-FFF2-40B4-BE49-F238E27FC236}">
                      <a16:creationId xmlns:a16="http://schemas.microsoft.com/office/drawing/2014/main" id="{0E6F6372-BF41-3BEF-5A80-EB07B1B5E47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8" name="Groep 87">
                <a:extLst>
                  <a:ext uri="{FF2B5EF4-FFF2-40B4-BE49-F238E27FC236}">
                    <a16:creationId xmlns:a16="http://schemas.microsoft.com/office/drawing/2014/main" id="{B2F6F162-2A76-49FC-7464-32866A63C7E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9" name="Inspireren">
                  <a:extLst>
                    <a:ext uri="{FF2B5EF4-FFF2-40B4-BE49-F238E27FC236}">
                      <a16:creationId xmlns:a16="http://schemas.microsoft.com/office/drawing/2014/main" id="{FCEA12B3-4A8E-A27E-1A77-0553D566E01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1" name="Freeform 12">
                    <a:extLst>
                      <a:ext uri="{FF2B5EF4-FFF2-40B4-BE49-F238E27FC236}">
                        <a16:creationId xmlns:a16="http://schemas.microsoft.com/office/drawing/2014/main" id="{939B30AA-187F-3443-54B8-04EAE9E39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92" name="Freeform 13">
                    <a:extLst>
                      <a:ext uri="{FF2B5EF4-FFF2-40B4-BE49-F238E27FC236}">
                        <a16:creationId xmlns:a16="http://schemas.microsoft.com/office/drawing/2014/main" id="{243B7ED0-981A-09DF-AF51-D241AD871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93" name="Freeform 14">
                    <a:extLst>
                      <a:ext uri="{FF2B5EF4-FFF2-40B4-BE49-F238E27FC236}">
                        <a16:creationId xmlns:a16="http://schemas.microsoft.com/office/drawing/2014/main" id="{59B244CF-5917-D668-B5FA-14934BA15B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90" name="Tekstvak 89">
                  <a:extLst>
                    <a:ext uri="{FF2B5EF4-FFF2-40B4-BE49-F238E27FC236}">
                      <a16:creationId xmlns:a16="http://schemas.microsoft.com/office/drawing/2014/main" id="{F4ADC4E2-2A32-AF29-D2D3-D03751A0288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2F0120B2-96CA-6949-9F48-4A1E7993BD05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70" name="Groep 69">
                <a:extLst>
                  <a:ext uri="{FF2B5EF4-FFF2-40B4-BE49-F238E27FC236}">
                    <a16:creationId xmlns:a16="http://schemas.microsoft.com/office/drawing/2014/main" id="{70910132-E88D-7E59-87FD-DD32C224399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B1CC6421-243F-C02E-D554-460773F4208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80" name="Groep 79">
                    <a:extLst>
                      <a:ext uri="{FF2B5EF4-FFF2-40B4-BE49-F238E27FC236}">
                        <a16:creationId xmlns:a16="http://schemas.microsoft.com/office/drawing/2014/main" id="{D8E82A13-1902-3EB9-3A90-A00912F0F0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3" name="Rechthoek 82">
                      <a:extLst>
                        <a:ext uri="{FF2B5EF4-FFF2-40B4-BE49-F238E27FC236}">
                          <a16:creationId xmlns:a16="http://schemas.microsoft.com/office/drawing/2014/main" id="{7872C4F6-8CB8-F952-3FDA-8E4E0E46843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Rechthoek 83">
                      <a:extLst>
                        <a:ext uri="{FF2B5EF4-FFF2-40B4-BE49-F238E27FC236}">
                          <a16:creationId xmlns:a16="http://schemas.microsoft.com/office/drawing/2014/main" id="{E4031DF0-834D-F6D7-6B28-A7D3F78BC2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5" name="Ovaal 84">
                      <a:extLst>
                        <a:ext uri="{FF2B5EF4-FFF2-40B4-BE49-F238E27FC236}">
                          <a16:creationId xmlns:a16="http://schemas.microsoft.com/office/drawing/2014/main" id="{54918712-C587-93D4-5474-A05717138C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1" name="Afbeelding 80">
                    <a:extLst>
                      <a:ext uri="{FF2B5EF4-FFF2-40B4-BE49-F238E27FC236}">
                        <a16:creationId xmlns:a16="http://schemas.microsoft.com/office/drawing/2014/main" id="{0AE7FD46-5DDD-A888-7903-BE646CE16F3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2" name="Afbeelding 81">
                    <a:extLst>
                      <a:ext uri="{FF2B5EF4-FFF2-40B4-BE49-F238E27FC236}">
                        <a16:creationId xmlns:a16="http://schemas.microsoft.com/office/drawing/2014/main" id="{C84D04AB-28B5-C5A5-B0FB-9A4226E411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68586B7A-B3C5-8E10-3834-CEACA7103ED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72C54F73-481B-A2E4-5EE6-45BD2B6E58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6B10B9AB-8C74-448A-82CF-32A098B44D4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E96D9BC2-EE15-16C4-5872-DE1C4569C5B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867C5B16-7D32-1185-3CFA-37BF6ABF68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872B0580-9046-3165-91C0-87E1BD197FD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294833C6-957A-B233-4F6A-8A468AFAEE6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2" name="Gelijkbenige driehoek 71">
                <a:extLst>
                  <a:ext uri="{FF2B5EF4-FFF2-40B4-BE49-F238E27FC236}">
                    <a16:creationId xmlns:a16="http://schemas.microsoft.com/office/drawing/2014/main" id="{2047FDA9-C565-790C-2D1E-EA18F84EFAB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12D816ED-01F8-4598-663E-2805034F370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31C898A5-B312-9632-76C7-2D953C42904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39DE753-2B52-C9CA-4F68-ABF5B0D3DEA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E520B0F6-1CC5-8F29-241D-8E981139F1E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6F54A929-A370-4ED7-B855-C414FAC8C0B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66" name="Vrije vorm: vorm 65">
                  <a:extLst>
                    <a:ext uri="{FF2B5EF4-FFF2-40B4-BE49-F238E27FC236}">
                      <a16:creationId xmlns:a16="http://schemas.microsoft.com/office/drawing/2014/main" id="{9C673178-29DE-7CC0-39AF-8DAA8BFD3A7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C0942928-B22A-FD04-81F6-F81E8D73F13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8" name="Vrije vorm: vorm 67">
                    <a:extLst>
                      <a:ext uri="{FF2B5EF4-FFF2-40B4-BE49-F238E27FC236}">
                        <a16:creationId xmlns:a16="http://schemas.microsoft.com/office/drawing/2014/main" id="{12AE009C-0447-7BCD-4006-DCAA8D91622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9" name="Vrije vorm: vorm 68">
                    <a:extLst>
                      <a:ext uri="{FF2B5EF4-FFF2-40B4-BE49-F238E27FC236}">
                        <a16:creationId xmlns:a16="http://schemas.microsoft.com/office/drawing/2014/main" id="{03A59439-7B1F-9E5A-90F7-6431009EDA1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65" name="Tekstvak 64">
                <a:extLst>
                  <a:ext uri="{FF2B5EF4-FFF2-40B4-BE49-F238E27FC236}">
                    <a16:creationId xmlns:a16="http://schemas.microsoft.com/office/drawing/2014/main" id="{247E46FA-62D8-FDC3-F8A2-626B803A2FC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B8C421A-0E1D-7FE8-71A1-38D45DAC7D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A35366-D8EA-D4D3-4F97-30D86B83F9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EEA6C39A-B9BF-4A07-8924-B45831105B33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DD764A0F-C336-9880-17D4-A72D449353A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1F124426-966F-BF88-8B43-F74FA86C9B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DBD86E0B-5E22-0D59-4159-06B4B881D7F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B8FD3CA6-42BE-ADB4-B00F-EDF7255AAB8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E39BA7D4-277E-3632-F8AD-EE992B70053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A16A844-7B90-1DA6-75AB-530E5AE8F12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1DC4FED3-A4C6-258C-000C-95054122EFA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8C32B737-3378-0195-2835-26D4869E80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1059C522-3332-5668-AF37-D1BD1EE701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A84216E-74D2-A3CA-18CF-0D64AEBDAAA9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D948827-8DF9-AA48-1BDD-8E4AEA7B693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F9603C5A-A713-7A39-6A87-D6043D6F214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33B8C8A5-7D93-A30B-991E-D76A6730242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CAB2DBC-9122-4367-E64A-A984D0F657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846B4E2-5478-9DDC-BADB-F67791A2E5C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7B68C23-F742-C434-30BD-47FBCF4B4AC1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F0943303-53D7-9344-1891-8EE577BDAF3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BEF995F6-EE87-25B9-75CF-63775975726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5E47265-00E1-8AC2-A35A-80FA747DEA8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7F25F503-AEB2-DDC8-2BD6-C27C3E6337F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9FD5D4FE-8AF0-662B-C32F-53666BD86EC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D58B70C6-410A-B51E-09B7-58666C220B1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D80E3C5-AE3F-B1EF-B7FA-0B6C12809C3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FE7720CD-0916-4AAB-3052-35C7F7EBB4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AB82E93D-8633-FDE5-5611-CA979713484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2BE64BFC-05E3-07F3-EDC9-2F5FBCBC64F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B423F246-4954-C162-AE4D-0F0D97B259C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ABEB8C08-8E54-1233-956C-26B0298AC20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518C0F1B-4515-AA90-B980-5B48E38A88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F0D5ACDB-9F37-071B-06E1-32FAE2928B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143">
                    <a:extLst>
                      <a:ext uri="{FF2B5EF4-FFF2-40B4-BE49-F238E27FC236}">
                        <a16:creationId xmlns:a16="http://schemas.microsoft.com/office/drawing/2014/main" id="{AF33B491-DBAD-752F-E670-7890F22F91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BB0E7D31-E3F8-1940-BBFA-11F4D609A1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FD9ED49-AE7A-2F54-5099-7DF19F97EC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E5C27AD5-88CF-57F7-AF6F-31CE2B0CF5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141">
                  <a:extLst>
                    <a:ext uri="{FF2B5EF4-FFF2-40B4-BE49-F238E27FC236}">
                      <a16:creationId xmlns:a16="http://schemas.microsoft.com/office/drawing/2014/main" id="{AD070855-4869-82E3-AB6C-8A4EAC6F11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3ABFF798-89D6-D6D2-4CB9-F56E3C5AD9E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B7726057-CF8C-6B58-07AA-7982F52CCE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5286DB49-6A17-AEA9-7FA6-4090FE710B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5DDB90C8-25FB-8C46-EDD6-C945BC74DB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FFA7D84D-93BE-649E-2977-1ADC028F41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9281791D-04E4-AB87-96A3-C7275B9F3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E013D417-7F00-1004-2621-78D1A08C5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134">
                  <a:extLst>
                    <a:ext uri="{FF2B5EF4-FFF2-40B4-BE49-F238E27FC236}">
                      <a16:creationId xmlns:a16="http://schemas.microsoft.com/office/drawing/2014/main" id="{AE10DE5C-8B74-DF27-8A4B-69601A727ED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A2582D02-29E9-160D-AFD8-4FC876E496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37233FCC-A48C-4B0B-DB61-930C9CC866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17C6B4D-AB62-5A3B-BC1B-9A33E71CE1E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2C22790A-3BED-4AC9-BB22-AFF79C63912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7575BCEE-C837-E282-A2DE-BB75C5A60B0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0E577A5A-E581-1E83-BF40-63816579D0C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F38D2610-7102-ABCF-7C08-BE0CACA562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CB919818-0386-E48D-9239-300EF72D9A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08E8789-B7ED-3358-141A-E551088506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61EB305E-DB9C-453A-56F0-2155019CBF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9D65A0C3-0B47-7785-7950-4DEB70E280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35876B9-46FD-E4CC-C974-35DD75AB4D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127">
                  <a:extLst>
                    <a:ext uri="{FF2B5EF4-FFF2-40B4-BE49-F238E27FC236}">
                      <a16:creationId xmlns:a16="http://schemas.microsoft.com/office/drawing/2014/main" id="{28A522DF-9A39-1034-E656-DE0505013C7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116">
                <a:extLst>
                  <a:ext uri="{FF2B5EF4-FFF2-40B4-BE49-F238E27FC236}">
                    <a16:creationId xmlns:a16="http://schemas.microsoft.com/office/drawing/2014/main" id="{D115C362-F16E-E739-2D3F-AF808DBBBC7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96E828DA-62EB-3E89-D3E2-E4CA138F32C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118">
                  <a:extLst>
                    <a:ext uri="{FF2B5EF4-FFF2-40B4-BE49-F238E27FC236}">
                      <a16:creationId xmlns:a16="http://schemas.microsoft.com/office/drawing/2014/main" id="{78BE10EF-7753-9EA7-A4DA-4B78DFC8BF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27E80AB0-1ABD-66F5-6162-E84D8CCDE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2CB08C37-512D-BA3D-52D2-DBDEA22BCF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45ABD353-99F2-6CB8-AB53-9282C661D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123">
                    <a:extLst>
                      <a:ext uri="{FF2B5EF4-FFF2-40B4-BE49-F238E27FC236}">
                        <a16:creationId xmlns:a16="http://schemas.microsoft.com/office/drawing/2014/main" id="{DBF577D5-F37D-854F-4787-7AEEE2C21D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4">
                    <a:extLst>
                      <a:ext uri="{FF2B5EF4-FFF2-40B4-BE49-F238E27FC236}">
                        <a16:creationId xmlns:a16="http://schemas.microsoft.com/office/drawing/2014/main" id="{6C2CCD84-5F2A-40F3-624E-3D6A652D61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119">
                  <a:extLst>
                    <a:ext uri="{FF2B5EF4-FFF2-40B4-BE49-F238E27FC236}">
                      <a16:creationId xmlns:a16="http://schemas.microsoft.com/office/drawing/2014/main" id="{CE0919D9-00D3-E3F3-2990-B36DF71BED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AF211EEB-9DE1-8EE6-CA33-2372A1B4E22E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0" name="Inspireren">
                <a:extLst>
                  <a:ext uri="{FF2B5EF4-FFF2-40B4-BE49-F238E27FC236}">
                    <a16:creationId xmlns:a16="http://schemas.microsoft.com/office/drawing/2014/main" id="{5DB04129-FF44-DE99-1614-C4CFEAE8251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2" name="Freeform 12">
                  <a:extLst>
                    <a:ext uri="{FF2B5EF4-FFF2-40B4-BE49-F238E27FC236}">
                      <a16:creationId xmlns:a16="http://schemas.microsoft.com/office/drawing/2014/main" id="{2B442F14-003D-7771-999E-09AA2AFA2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3">
                  <a:extLst>
                    <a:ext uri="{FF2B5EF4-FFF2-40B4-BE49-F238E27FC236}">
                      <a16:creationId xmlns:a16="http://schemas.microsoft.com/office/drawing/2014/main" id="{38F6DBF3-BD17-AABF-A477-2115798BD0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4">
                  <a:extLst>
                    <a:ext uri="{FF2B5EF4-FFF2-40B4-BE49-F238E27FC236}">
                      <a16:creationId xmlns:a16="http://schemas.microsoft.com/office/drawing/2014/main" id="{A2F10159-4E4D-3750-E077-1176FDCA82F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20F1F0B4-3CD4-5A90-1751-17FEAE9EF76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612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9D3FBFD-D90A-CDDF-7CE8-83C639F356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wrap="square" tIns="0" bIns="90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</a:t>
            </a:r>
            <a:br>
              <a:rPr lang="en-GB"/>
            </a:br>
            <a:r>
              <a:rPr lang="en-GB"/>
              <a:t>'Images', select an image and click on 'Insert'.</a:t>
            </a:r>
            <a:endParaRPr lang="en-GB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D522BCD9-44B7-4FDA-8E9F-59CF2FC447F1}"/>
              </a:ext>
            </a:extLst>
          </p:cNvPr>
          <p:cNvSpPr/>
          <p:nvPr userDrawn="1"/>
        </p:nvSpPr>
        <p:spPr>
          <a:xfrm>
            <a:off x="0" y="-425941"/>
            <a:ext cx="109485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Full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10704520" cy="395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your title here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D82C593-0994-BB49-4BDC-566E87F597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8047AF82-87F2-F68A-892C-1E21C73AC4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755" y="6414755"/>
            <a:ext cx="890588" cy="168542"/>
          </a:xfrm>
          <a:custGeom>
            <a:avLst/>
            <a:gdLst>
              <a:gd name="connsiteX0" fmla="*/ 0 w 1119978"/>
              <a:gd name="connsiteY0" fmla="*/ 0 h 211953"/>
              <a:gd name="connsiteX1" fmla="*/ 1119978 w 1119978"/>
              <a:gd name="connsiteY1" fmla="*/ 0 h 211953"/>
              <a:gd name="connsiteX2" fmla="*/ 1119978 w 1119978"/>
              <a:gd name="connsiteY2" fmla="*/ 211953 h 211953"/>
              <a:gd name="connsiteX3" fmla="*/ 0 w 1119978"/>
              <a:gd name="connsiteY3" fmla="*/ 211953 h 21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978" h="211953">
                <a:moveTo>
                  <a:pt x="0" y="0"/>
                </a:moveTo>
                <a:lnTo>
                  <a:pt x="1119978" y="0"/>
                </a:lnTo>
                <a:lnTo>
                  <a:pt x="1119978" y="211953"/>
                </a:lnTo>
                <a:lnTo>
                  <a:pt x="0" y="2119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028DC2CF-8501-1E59-1E6B-9BEA11CA7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B6F8953-DB30-72C7-1446-62807D7821DC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73525EA-F185-0D77-14B2-E4F55B70EC8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91A6716-9BA0-8ABB-513A-349A8AED2A4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A3F42B48-ED05-8FD3-EDFD-3B2E6B3B058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E891DFC-7331-F387-5246-1F1969611C7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46C7493B-9CBE-4196-4AFA-AE8753962281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1123A7F-3F0B-DEB2-EDE7-6EC8E188A7F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3AEF32E-BF04-CC5E-DDEB-B4829C661350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E0FE551B-8403-F95C-739F-939D5BBBC2B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904F3B03-619F-B961-CB63-3CB246CC028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14A07B12-BE76-CCCF-A171-2BF89AE16D9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CFC72C0C-5781-91C2-B717-786AC5EBC5C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6" name="Rechthoek: afgeronde hoeken 75">
                  <a:extLst>
                    <a:ext uri="{FF2B5EF4-FFF2-40B4-BE49-F238E27FC236}">
                      <a16:creationId xmlns:a16="http://schemas.microsoft.com/office/drawing/2014/main" id="{8FEE717F-9057-D4B9-AEFA-ACF77B9321C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AE6FB45C-9BA0-7DDB-102C-4E2CF920A50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D7869FAE-BA75-3C81-E261-FD1C10D932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3FECBF07-B1C5-F64D-E301-4F78E64B2307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D4B0D072-D6EF-5696-871F-8B2106361C5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BFF33E2C-A385-1DE1-F377-46FD8D2563D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4" name="Groep 63">
                <a:extLst>
                  <a:ext uri="{FF2B5EF4-FFF2-40B4-BE49-F238E27FC236}">
                    <a16:creationId xmlns:a16="http://schemas.microsoft.com/office/drawing/2014/main" id="{DF59E813-EB3D-2B6A-9C6A-F0B068AC740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171BA637-E613-46D0-B775-33158F6B6D1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0" name="Rechthoek: afgeronde hoeken 69">
                    <a:extLst>
                      <a:ext uri="{FF2B5EF4-FFF2-40B4-BE49-F238E27FC236}">
                        <a16:creationId xmlns:a16="http://schemas.microsoft.com/office/drawing/2014/main" id="{A5C61C8E-F66B-C0F5-5977-D071835F7A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9A888855-9184-7D26-7286-18161089F1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F0003FED-F8CB-4FA4-DE4E-E54D904DD6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CE772804-FCF9-C466-1049-D2A573077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4" name="Rechthoek 73">
                    <a:extLst>
                      <a:ext uri="{FF2B5EF4-FFF2-40B4-BE49-F238E27FC236}">
                        <a16:creationId xmlns:a16="http://schemas.microsoft.com/office/drawing/2014/main" id="{6EF9CBF0-4D09-C7FB-9723-778865EB07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B4C5FD17-A043-9105-378A-0861ADC1F2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9" name="Boog 68">
                  <a:extLst>
                    <a:ext uri="{FF2B5EF4-FFF2-40B4-BE49-F238E27FC236}">
                      <a16:creationId xmlns:a16="http://schemas.microsoft.com/office/drawing/2014/main" id="{0F2F4902-53D8-3FE3-56F0-8FF2F17653C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5" name="Tekstvak 64">
                <a:extLst>
                  <a:ext uri="{FF2B5EF4-FFF2-40B4-BE49-F238E27FC236}">
                    <a16:creationId xmlns:a16="http://schemas.microsoft.com/office/drawing/2014/main" id="{0A3EF108-3EF5-0156-7477-818AAED0D5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6" name="Tekstvak 65">
                <a:extLst>
                  <a:ext uri="{FF2B5EF4-FFF2-40B4-BE49-F238E27FC236}">
                    <a16:creationId xmlns:a16="http://schemas.microsoft.com/office/drawing/2014/main" id="{2F7BF818-AB31-B978-F638-A78F7FD0403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7" name="Vrije vorm: vorm 66">
                <a:extLst>
                  <a:ext uri="{FF2B5EF4-FFF2-40B4-BE49-F238E27FC236}">
                    <a16:creationId xmlns:a16="http://schemas.microsoft.com/office/drawing/2014/main" id="{19115399-F656-E711-F7A0-03284BF23B6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7B0AE7D-1B73-C55B-0220-65C28F18237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1" name="Rechthoek 50">
                <a:extLst>
                  <a:ext uri="{FF2B5EF4-FFF2-40B4-BE49-F238E27FC236}">
                    <a16:creationId xmlns:a16="http://schemas.microsoft.com/office/drawing/2014/main" id="{918ECF0F-D1A1-8450-9C5C-CD6BD0132B05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2" name="ICOON_info">
                <a:extLst>
                  <a:ext uri="{FF2B5EF4-FFF2-40B4-BE49-F238E27FC236}">
                    <a16:creationId xmlns:a16="http://schemas.microsoft.com/office/drawing/2014/main" id="{4927F30B-A1A1-64DC-4F80-7D20DC23DE7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9" name="Ovaal 58">
                  <a:extLst>
                    <a:ext uri="{FF2B5EF4-FFF2-40B4-BE49-F238E27FC236}">
                      <a16:creationId xmlns:a16="http://schemas.microsoft.com/office/drawing/2014/main" id="{EFB533D1-7BA5-CAE5-1ECA-21ACBB78DF4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Graphic 163" descr="Informatie">
                  <a:extLst>
                    <a:ext uri="{FF2B5EF4-FFF2-40B4-BE49-F238E27FC236}">
                      <a16:creationId xmlns:a16="http://schemas.microsoft.com/office/drawing/2014/main" id="{6A54FCA7-30BC-7A28-86EF-67E2187EAF6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FD60CF8C-F9A0-0E0F-A045-65D8ECE3C138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4" name="Inspireren">
                  <a:extLst>
                    <a:ext uri="{FF2B5EF4-FFF2-40B4-BE49-F238E27FC236}">
                      <a16:creationId xmlns:a16="http://schemas.microsoft.com/office/drawing/2014/main" id="{08D4451C-33A2-DE7F-B2DD-85BF914F235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6" name="Freeform 12">
                    <a:extLst>
                      <a:ext uri="{FF2B5EF4-FFF2-40B4-BE49-F238E27FC236}">
                        <a16:creationId xmlns:a16="http://schemas.microsoft.com/office/drawing/2014/main" id="{7AE4464F-FC8A-F1E4-A994-7B614501B6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7" name="Freeform 13">
                    <a:extLst>
                      <a:ext uri="{FF2B5EF4-FFF2-40B4-BE49-F238E27FC236}">
                        <a16:creationId xmlns:a16="http://schemas.microsoft.com/office/drawing/2014/main" id="{4CAAE4F7-2B27-53DE-AE56-A2E7AE7831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8" name="Freeform 14">
                    <a:extLst>
                      <a:ext uri="{FF2B5EF4-FFF2-40B4-BE49-F238E27FC236}">
                        <a16:creationId xmlns:a16="http://schemas.microsoft.com/office/drawing/2014/main" id="{3E9510DF-860E-5D41-1912-033F4FE08CC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5" name="Tekstvak 54">
                  <a:extLst>
                    <a:ext uri="{FF2B5EF4-FFF2-40B4-BE49-F238E27FC236}">
                      <a16:creationId xmlns:a16="http://schemas.microsoft.com/office/drawing/2014/main" id="{4BEBFABC-CE64-4CFF-219E-535C7FAD42F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3310A255-A916-E234-1577-1105EB8373A4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E7A20B7D-2453-7D38-D6BC-14636644C69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3C657C9D-6DAE-6A7D-E563-26B5FF738AA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8B1CAAB1-0783-04F1-40E8-6C8E4A0B5F8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72253102-2D2C-4BC8-C386-83032EFA29A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9C6D48D0-4281-B60F-22E0-125FF3C6CC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Ovaal 49">
                      <a:extLst>
                        <a:ext uri="{FF2B5EF4-FFF2-40B4-BE49-F238E27FC236}">
                          <a16:creationId xmlns:a16="http://schemas.microsoft.com/office/drawing/2014/main" id="{04655E23-50AB-784D-17C9-8DC7AE3D48F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2536B6B1-3B0A-9DA6-8532-0347F8D13E3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C0FB84FB-42C3-05AD-B199-8FC6ADB4F76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7781A82B-988D-4409-146A-B964B74932D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1924A65-5DB3-C0E9-0DE2-D8EBFBBACC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2CE73B75-B953-DECC-B428-67C3B784A65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BEC026F6-2F04-494E-B9E9-58990DD3BD5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16F65CD8-98D5-BFEB-45B7-07CAD41DF6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1E492DB1-0D79-DDD1-7647-A3A361C3A76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87530B3-362B-B585-168B-FB1DA2F1535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" name="Gelijkbenige driehoek 36">
                <a:extLst>
                  <a:ext uri="{FF2B5EF4-FFF2-40B4-BE49-F238E27FC236}">
                    <a16:creationId xmlns:a16="http://schemas.microsoft.com/office/drawing/2014/main" id="{2D4946D8-3D0A-70B2-63A0-901043E5EDD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68D6523-6EBF-266E-0E3B-F28DEFEC7F4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9697870C-2EFF-5C12-4983-BC00426D8D1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584B886-C59F-3B90-D8D6-674C9110481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0F1B43EC-E8F5-7E5B-6C92-26887B7F2A8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5D635B9B-4850-FAC8-AC86-C71E73BFD67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1" name="Vrije vorm: vorm 30">
                  <a:extLst>
                    <a:ext uri="{FF2B5EF4-FFF2-40B4-BE49-F238E27FC236}">
                      <a16:creationId xmlns:a16="http://schemas.microsoft.com/office/drawing/2014/main" id="{B8E10DAC-D8A5-5E69-FE66-59E4EC3CAA21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5995044E-6F69-C1A8-0B13-83EC2A0C489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3" name="Vrije vorm: vorm 32">
                    <a:extLst>
                      <a:ext uri="{FF2B5EF4-FFF2-40B4-BE49-F238E27FC236}">
                        <a16:creationId xmlns:a16="http://schemas.microsoft.com/office/drawing/2014/main" id="{79450C81-A0E3-77FB-4D94-F3314601AB7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4" name="Vrije vorm: vorm 33">
                    <a:extLst>
                      <a:ext uri="{FF2B5EF4-FFF2-40B4-BE49-F238E27FC236}">
                        <a16:creationId xmlns:a16="http://schemas.microsoft.com/office/drawing/2014/main" id="{D46E31EF-9EEF-74E2-6138-FD5186E8D99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B5EA40F5-263D-34E8-957C-CB0141CE598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BFA58CCF-DFAB-8D3C-1B52-19A4C1E2BC8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D956674F-7943-19E6-F0F2-E333542DC2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3200" y="6418910"/>
            <a:ext cx="270000" cy="14475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video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2167260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noProof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noProof="0" dirty="0"/>
              <a:t>Place your title here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CDDA9F92-EBC4-2A30-45BE-FB3CD5522B88}"/>
              </a:ext>
            </a:extLst>
          </p:cNvPr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068646B-F3AA-2A60-14E8-E6D6EF5AA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201AA26E-2006-CAB3-DEDF-B3F571EA104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EED8D1BF-2B56-2C66-C00C-318E405BB4F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71FC2BF-54CF-623F-E771-FFC6EF48884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B59B152-77BA-FCD3-32A9-4BBCF6B857A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EB14156D-F4E2-033B-3C29-51682A7631E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CAD22A77-77A1-2AC9-4FF3-B1E2F57589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2427654A-231A-CFC1-C5AE-DECC3BFB791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6" name="Gelijkbenige driehoek 75">
                <a:extLst>
                  <a:ext uri="{FF2B5EF4-FFF2-40B4-BE49-F238E27FC236}">
                    <a16:creationId xmlns:a16="http://schemas.microsoft.com/office/drawing/2014/main" id="{03F3B382-5FBA-57B1-8D51-86CDF16437E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12983BD8-23FC-48A3-284B-94567CF89D5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F55A3D1-E3A8-B25B-C1C4-6639F1A36DE2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D3DE36F1-C94A-D4BB-6F21-F3149771387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85A98F4-BEEA-A915-97E4-6EE6AD869D31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2BC571DF-D58C-614F-4D28-DB53F381A3E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3CE0DB6-1E63-3405-DF6F-1384D38B0654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72920102-0933-74E1-2BC0-23FC98A3166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8" name="Groep 67">
                    <a:extLst>
                      <a:ext uri="{FF2B5EF4-FFF2-40B4-BE49-F238E27FC236}">
                        <a16:creationId xmlns:a16="http://schemas.microsoft.com/office/drawing/2014/main" id="{DE177715-8B9B-340F-BEEC-AA9D1F3CAF6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5F9A1672-619C-F1B5-316B-C0FC1797D9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Rechthoek 71">
                      <a:extLst>
                        <a:ext uri="{FF2B5EF4-FFF2-40B4-BE49-F238E27FC236}">
                          <a16:creationId xmlns:a16="http://schemas.microsoft.com/office/drawing/2014/main" id="{1CE5C31C-B99B-3CEC-99F3-4B7FBE543C3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3" name="Ovaal 72">
                      <a:extLst>
                        <a:ext uri="{FF2B5EF4-FFF2-40B4-BE49-F238E27FC236}">
                          <a16:creationId xmlns:a16="http://schemas.microsoft.com/office/drawing/2014/main" id="{4FFA85B8-E05F-724D-340C-24119AD756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E8A5364A-92C2-D252-B426-036014962A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Afbeelding 69">
                    <a:extLst>
                      <a:ext uri="{FF2B5EF4-FFF2-40B4-BE49-F238E27FC236}">
                        <a16:creationId xmlns:a16="http://schemas.microsoft.com/office/drawing/2014/main" id="{B20515F0-EF8A-5253-95B4-9A89AF1BA9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9C5FCD20-095E-AF6B-0C59-37D42B8E7DE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8EDC7927-764E-B13C-A4CD-C64CE925D1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F07782C3-A289-26B7-6A69-8F13D0AEDFA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0FD45BAB-A390-6DAC-84C5-F5535FEDDED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AA94E641-5147-FC33-272B-DFC142598D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A99B9E71-EE5E-3665-E7B6-88C98D674F9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22437E5A-A16D-14C2-A9A8-AC2C3C01711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0" name="Gelijkbenige driehoek 59">
                <a:extLst>
                  <a:ext uri="{FF2B5EF4-FFF2-40B4-BE49-F238E27FC236}">
                    <a16:creationId xmlns:a16="http://schemas.microsoft.com/office/drawing/2014/main" id="{E93810B4-6BFF-7E56-3659-1FEAA36A3AF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E210D7B-56E3-9124-67FD-6CE11D759D1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0EF1CFA6-9338-0F1C-C0D1-6B02764C6F33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9534F6E4-49A8-96BD-79C4-9D951622C34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A27299CB-5954-2DFC-9EB7-797D037D244E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6879A60-4211-2F8E-96BE-2ED7C1D1E9C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2" name="Rechthoek: afgeronde hoeken 51">
                  <a:extLst>
                    <a:ext uri="{FF2B5EF4-FFF2-40B4-BE49-F238E27FC236}">
                      <a16:creationId xmlns:a16="http://schemas.microsoft.com/office/drawing/2014/main" id="{B1A6E50D-F503-791C-738E-E09E0F9B2CC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361AA602-4D45-8C2B-A235-553D8BC59DE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056473B9-5284-5E05-1143-36142A02F46E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BE2A745B-B12A-CA27-A56F-2EAD1EC50D9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9CA02D73-2D62-9C08-DB11-30269B85BFC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3AD6970F-EE00-0F4E-563F-C87F0AB119B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82963BA2-83AC-3BAA-76B4-3D6221DF443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CB4DE76A-CE59-97BD-280C-ACD28BD47E5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6" name="Rechthoek: afgeronde hoeken 45">
                    <a:extLst>
                      <a:ext uri="{FF2B5EF4-FFF2-40B4-BE49-F238E27FC236}">
                        <a16:creationId xmlns:a16="http://schemas.microsoft.com/office/drawing/2014/main" id="{A768476B-2A7A-586F-3B17-65065F13E7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32F2A0F4-DEF9-5CD0-B22A-D267C7A731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F18FB12A-CE91-B2A4-FC8C-54B0F39C1F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15D20845-7EB8-37AC-A68F-C400F7E83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71BFBC69-B8DF-CFAE-9A9C-76A4A82A5E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4C8E09B3-3DA3-D4F5-800C-258307E0FB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5" name="Boog 44">
                  <a:extLst>
                    <a:ext uri="{FF2B5EF4-FFF2-40B4-BE49-F238E27FC236}">
                      <a16:creationId xmlns:a16="http://schemas.microsoft.com/office/drawing/2014/main" id="{85C060C3-BACA-13F1-A5C8-237E1443282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2356CAC3-C9F7-3F4E-3935-B16DEA851DD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034F1AF5-8A0F-7D54-F549-FA57B101A5C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193EF3FC-93FD-6FFE-858C-47E1A59A3E2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9BF3A89-3FAD-C874-E637-08B8E52BD9AD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282D929B-257D-574C-9375-0C78C947A328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2">
                <a:extLst>
                  <a:ext uri="{FF2B5EF4-FFF2-40B4-BE49-F238E27FC236}">
                    <a16:creationId xmlns:a16="http://schemas.microsoft.com/office/drawing/2014/main" id="{B96F6C51-5E9C-436C-E952-FEFA0627B8A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Vrije vorm 113">
                <a:extLst>
                  <a:ext uri="{FF2B5EF4-FFF2-40B4-BE49-F238E27FC236}">
                    <a16:creationId xmlns:a16="http://schemas.microsoft.com/office/drawing/2014/main" id="{C632E053-61A3-CF7A-64D4-5673289D0B33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2CCF453-1E38-9415-2CBC-0403B30BF7F9}"/>
                </a:ext>
              </a:extLst>
            </p:cNvPr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AA708860-0337-2A11-B253-FB9EA0E8A80D}"/>
                </a:ext>
              </a:extLst>
            </p:cNvPr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607CC7-97A3-0250-F4D1-E61D10E75FF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A06585F4-4C58-C06A-19B9-46CB743FDBE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37B37BC2-A695-159F-9295-B5B0F0138759}"/>
                </a:ext>
              </a:extLst>
            </p:cNvPr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58501671-2A22-CD42-5A5A-84ECD4AF629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FB3FB750-8952-AD67-1EFE-6BC54F767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6EEFD1FD-11C7-42A7-FAF2-6D4F0F34A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83297656-8777-ED71-E3D0-9EFA17EA1E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0E6A37F5-EAD9-8159-E513-C9A7AA5C1A91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5" name="Tijdelijke aanduiding voor tekst 11">
            <a:extLst>
              <a:ext uri="{FF2B5EF4-FFF2-40B4-BE49-F238E27FC236}">
                <a16:creationId xmlns:a16="http://schemas.microsoft.com/office/drawing/2014/main" id="{6E042028-2E27-9326-E2F8-2E19478EB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755" y="6414755"/>
            <a:ext cx="890588" cy="168542"/>
          </a:xfrm>
          <a:custGeom>
            <a:avLst/>
            <a:gdLst>
              <a:gd name="connsiteX0" fmla="*/ 0 w 1119978"/>
              <a:gd name="connsiteY0" fmla="*/ 0 h 211953"/>
              <a:gd name="connsiteX1" fmla="*/ 1119978 w 1119978"/>
              <a:gd name="connsiteY1" fmla="*/ 0 h 211953"/>
              <a:gd name="connsiteX2" fmla="*/ 1119978 w 1119978"/>
              <a:gd name="connsiteY2" fmla="*/ 211953 h 211953"/>
              <a:gd name="connsiteX3" fmla="*/ 0 w 1119978"/>
              <a:gd name="connsiteY3" fmla="*/ 211953 h 21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978" h="211953">
                <a:moveTo>
                  <a:pt x="0" y="0"/>
                </a:moveTo>
                <a:lnTo>
                  <a:pt x="1119978" y="0"/>
                </a:lnTo>
                <a:lnTo>
                  <a:pt x="1119978" y="211953"/>
                </a:lnTo>
                <a:lnTo>
                  <a:pt x="0" y="2119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Spar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3189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Spark Orange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96916C50-5F14-28BE-5860-763D4C387CA1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F3FFEC-89DA-687F-DB24-1BE4D8740440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53" name="Vrije vorm: vorm 52">
                <a:extLst>
                  <a:ext uri="{FF2B5EF4-FFF2-40B4-BE49-F238E27FC236}">
                    <a16:creationId xmlns:a16="http://schemas.microsoft.com/office/drawing/2014/main" id="{01C1F6C7-3D97-4C69-2699-82740EAE63BD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Vrije vorm: vorm 53">
                <a:extLst>
                  <a:ext uri="{FF2B5EF4-FFF2-40B4-BE49-F238E27FC236}">
                    <a16:creationId xmlns:a16="http://schemas.microsoft.com/office/drawing/2014/main" id="{5AB7B386-7703-765A-ED6F-0F06D5849B3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Vrije vorm: vorm 54">
                <a:extLst>
                  <a:ext uri="{FF2B5EF4-FFF2-40B4-BE49-F238E27FC236}">
                    <a16:creationId xmlns:a16="http://schemas.microsoft.com/office/drawing/2014/main" id="{09D17C81-6531-C3F9-934C-621D1EB8AB08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Vrije vorm: vorm 55">
                <a:extLst>
                  <a:ext uri="{FF2B5EF4-FFF2-40B4-BE49-F238E27FC236}">
                    <a16:creationId xmlns:a16="http://schemas.microsoft.com/office/drawing/2014/main" id="{F9FBCF21-D309-588D-DDCA-B8589B4DAADB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044B9326-8DF8-1029-E317-D20400BCC409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63C3CB97-99E5-CD2B-DF73-61B71926084C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1"/>
            </a:solidFill>
          </p:grpSpPr>
          <p:sp>
            <p:nvSpPr>
              <p:cNvPr id="131" name="Vrije vorm: vorm 130">
                <a:extLst>
                  <a:ext uri="{FF2B5EF4-FFF2-40B4-BE49-F238E27FC236}">
                    <a16:creationId xmlns:a16="http://schemas.microsoft.com/office/drawing/2014/main" id="{C873AC2D-AEA9-979B-F76C-1F932455238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94A5C1E-374C-4283-8DBF-095EDA4F26D7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196A1850-7841-0CF9-AA55-5064F036A8F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4" name="Vrije vorm: vorm 133">
                <a:extLst>
                  <a:ext uri="{FF2B5EF4-FFF2-40B4-BE49-F238E27FC236}">
                    <a16:creationId xmlns:a16="http://schemas.microsoft.com/office/drawing/2014/main" id="{B11FA9A4-286B-088B-9C70-ABB7B14156B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5" name="Vrije vorm: vorm 134">
                <a:extLst>
                  <a:ext uri="{FF2B5EF4-FFF2-40B4-BE49-F238E27FC236}">
                    <a16:creationId xmlns:a16="http://schemas.microsoft.com/office/drawing/2014/main" id="{758108E9-E2DA-6F5C-5FBC-4B5562E49F15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9" name="Ondertitel 2">
            <a:extLst>
              <a:ext uri="{FF2B5EF4-FFF2-40B4-BE49-F238E27FC236}">
                <a16:creationId xmlns:a16="http://schemas.microsoft.com/office/drawing/2014/main" id="{E64E49FA-5D38-7476-C449-8E4F59370A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3716F08-E0ED-433A-E475-5E08E723D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3" name="Tijdelijke aanduiding voor datum 15">
            <a:extLst>
              <a:ext uri="{FF2B5EF4-FFF2-40B4-BE49-F238E27FC236}">
                <a16:creationId xmlns:a16="http://schemas.microsoft.com/office/drawing/2014/main" id="{E057C999-8211-8115-2E8F-A43FB7E5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3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085ADA28-7C87-987C-1DCB-918BD101E491}"/>
              </a:ext>
            </a:extLst>
          </p:cNvPr>
          <p:cNvSpPr/>
          <p:nvPr userDrawn="1"/>
        </p:nvSpPr>
        <p:spPr>
          <a:xfrm>
            <a:off x="5160164" y="0"/>
            <a:ext cx="7031837" cy="6858000"/>
          </a:xfrm>
          <a:custGeom>
            <a:avLst/>
            <a:gdLst>
              <a:gd name="connsiteX0" fmla="*/ 624389 w 7031837"/>
              <a:gd name="connsiteY0" fmla="*/ 0 h 6858000"/>
              <a:gd name="connsiteX1" fmla="*/ 6465400 w 7031837"/>
              <a:gd name="connsiteY1" fmla="*/ 0 h 6858000"/>
              <a:gd name="connsiteX2" fmla="*/ 7031837 w 7031837"/>
              <a:gd name="connsiteY2" fmla="*/ 0 h 6858000"/>
              <a:gd name="connsiteX3" fmla="*/ 7031837 w 7031837"/>
              <a:gd name="connsiteY3" fmla="*/ 6858000 h 6858000"/>
              <a:gd name="connsiteX4" fmla="*/ 6465400 w 7031837"/>
              <a:gd name="connsiteY4" fmla="*/ 6858000 h 6858000"/>
              <a:gd name="connsiteX5" fmla="*/ 0 w 7031837"/>
              <a:gd name="connsiteY5" fmla="*/ 6858000 h 6858000"/>
              <a:gd name="connsiteX6" fmla="*/ 0 w 7031837"/>
              <a:gd name="connsiteY6" fmla="*/ 6857998 h 6858000"/>
              <a:gd name="connsiteX7" fmla="*/ 18894 w 7031837"/>
              <a:gd name="connsiteY7" fmla="*/ 6857998 h 6858000"/>
              <a:gd name="connsiteX8" fmla="*/ 408439 w 7031837"/>
              <a:gd name="connsiteY8" fmla="*/ 4329645 h 6858000"/>
              <a:gd name="connsiteX9" fmla="*/ 946156 w 7031837"/>
              <a:gd name="connsiteY9" fmla="*/ 760867 h 6858000"/>
              <a:gd name="connsiteX10" fmla="*/ 627968 w 7031837"/>
              <a:gd name="connsiteY10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1837" h="6858000">
                <a:moveTo>
                  <a:pt x="624389" y="0"/>
                </a:moveTo>
                <a:lnTo>
                  <a:pt x="6465400" y="0"/>
                </a:lnTo>
                <a:lnTo>
                  <a:pt x="7031837" y="0"/>
                </a:lnTo>
                <a:lnTo>
                  <a:pt x="7031837" y="6858000"/>
                </a:lnTo>
                <a:lnTo>
                  <a:pt x="64654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9" y="4329645"/>
                </a:lnTo>
                <a:lnTo>
                  <a:pt x="946156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4251136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title here </a:t>
            </a:r>
            <a:br>
              <a:rPr lang="en-GB" noProof="0" dirty="0"/>
            </a:br>
            <a:r>
              <a:rPr lang="en-GB" noProof="0" dirty="0"/>
              <a:t>(max. 2 lines)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57950" y="768819"/>
            <a:ext cx="5012850" cy="5319647"/>
          </a:xfrm>
          <a:noFill/>
          <a:ln>
            <a:noFill/>
          </a:ln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graph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25941"/>
            <a:ext cx="126348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chart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0708C828-9ADC-493E-9677-8CFEB548903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80801" y="2312451"/>
            <a:ext cx="4234348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761B1A7-35FB-363C-CB0A-E151C8D96B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4251136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155" name="INSTRUCTION">
            <a:extLst>
              <a:ext uri="{FF2B5EF4-FFF2-40B4-BE49-F238E27FC236}">
                <a16:creationId xmlns:a16="http://schemas.microsoft.com/office/drawing/2014/main" id="{6BEE2EB7-2889-FFCA-2D59-4D0D238EFA1A}"/>
              </a:ext>
            </a:extLst>
          </p:cNvPr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B734EF21-6C53-DD42-5529-78825075893A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F5AACA43-FDDA-AB7F-1F18-D0C0F88DDA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A03C917D-25B1-9A1A-183E-7D3A76599777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BE71ACF-9167-7C1D-AD53-A4DD27795D9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6BB645B5-0C5B-D26C-2A98-1E43F4714D73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47DF5A90-2ED0-5642-E635-61E67A334C52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194">
                  <a:extLst>
                    <a:ext uri="{FF2B5EF4-FFF2-40B4-BE49-F238E27FC236}">
                      <a16:creationId xmlns:a16="http://schemas.microsoft.com/office/drawing/2014/main" id="{71C07D3C-C140-2159-DF8C-CC53D0424CAB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FCD0D58E-C05B-AB0D-C57A-A872C73E9CE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97" name="Tekstvak 196">
                  <a:extLst>
                    <a:ext uri="{FF2B5EF4-FFF2-40B4-BE49-F238E27FC236}">
                      <a16:creationId xmlns:a16="http://schemas.microsoft.com/office/drawing/2014/main" id="{3344ED54-9BE0-B065-EB43-2213DFFBCE31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98" name="Vrije vorm: vorm 197">
                  <a:extLst>
                    <a:ext uri="{FF2B5EF4-FFF2-40B4-BE49-F238E27FC236}">
                      <a16:creationId xmlns:a16="http://schemas.microsoft.com/office/drawing/2014/main" id="{7A0EDE47-A43D-6DB4-9557-1B3E2C9A664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D6AA6B1A-367A-425F-FBA7-C5A25AFB45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7490A191-E6AE-CB13-5EDC-04D9589720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6D0062E1-8EAD-C0DD-DA1C-676AD06A88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555BA683-290A-BB72-9570-93CFB7393A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0" name="Groep 199">
                  <a:extLst>
                    <a:ext uri="{FF2B5EF4-FFF2-40B4-BE49-F238E27FC236}">
                      <a16:creationId xmlns:a16="http://schemas.microsoft.com/office/drawing/2014/main" id="{54295F42-8502-2580-A0CA-4EACFB5857D7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C9D20E72-8A20-0E7F-FE51-1BF873C707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92371D39-03C2-D051-45AF-F1AF46E3C25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28FC94CA-B9EE-C220-7BBD-9E09E94E113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80EAFC69-67ED-B567-F5BE-14D3867DE67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4" name="Groep 213">
                      <a:extLst>
                        <a:ext uri="{FF2B5EF4-FFF2-40B4-BE49-F238E27FC236}">
                          <a16:creationId xmlns:a16="http://schemas.microsoft.com/office/drawing/2014/main" id="{EFE13AC9-5BBC-12E8-6A7C-1CF3212BAF2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15" name="Rechte verbindingslijn 214">
                        <a:extLst>
                          <a:ext uri="{FF2B5EF4-FFF2-40B4-BE49-F238E27FC236}">
                            <a16:creationId xmlns:a16="http://schemas.microsoft.com/office/drawing/2014/main" id="{300C4C3A-258F-0005-270F-BC00FB279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6" name="Rechte verbindingslijn 215">
                        <a:extLst>
                          <a:ext uri="{FF2B5EF4-FFF2-40B4-BE49-F238E27FC236}">
                            <a16:creationId xmlns:a16="http://schemas.microsoft.com/office/drawing/2014/main" id="{5C5C373C-B9E5-2C7B-C28F-AD00D61E2A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7" name="Rechte verbindingslijn 216">
                        <a:extLst>
                          <a:ext uri="{FF2B5EF4-FFF2-40B4-BE49-F238E27FC236}">
                            <a16:creationId xmlns:a16="http://schemas.microsoft.com/office/drawing/2014/main" id="{763973CC-7725-DB21-8793-816BB01292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8" name="Rechte verbindingslijn 217">
                        <a:extLst>
                          <a:ext uri="{FF2B5EF4-FFF2-40B4-BE49-F238E27FC236}">
                            <a16:creationId xmlns:a16="http://schemas.microsoft.com/office/drawing/2014/main" id="{EFBE8424-A754-34DC-8752-C3444460A17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8D31FF40-B456-C659-DE69-96970F50D4F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EDF0CD12-F4CA-C32B-68A1-1B10A1EBC78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9D880F63-231C-71A0-3442-641E3D23F39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AC7BD944-B060-9BA5-4556-AF24008D676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161EE4E-6733-8C42-A252-987A8AB553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7CA27615-C068-A313-BF14-12BCF1BF38AD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09" name="Rechthoek 208">
                      <a:extLst>
                        <a:ext uri="{FF2B5EF4-FFF2-40B4-BE49-F238E27FC236}">
                          <a16:creationId xmlns:a16="http://schemas.microsoft.com/office/drawing/2014/main" id="{6FC892AB-1327-E7C6-1514-B22803877D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0" name="Rechthoek: afgeronde bovenhoeken 209">
                      <a:extLst>
                        <a:ext uri="{FF2B5EF4-FFF2-40B4-BE49-F238E27FC236}">
                          <a16:creationId xmlns:a16="http://schemas.microsoft.com/office/drawing/2014/main" id="{B5BA195A-2926-D690-D013-D08A5E645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1" name="Gelijkbenige driehoek 210">
                      <a:extLst>
                        <a:ext uri="{FF2B5EF4-FFF2-40B4-BE49-F238E27FC236}">
                          <a16:creationId xmlns:a16="http://schemas.microsoft.com/office/drawing/2014/main" id="{5B6BF4F9-F282-BB4C-2EB7-540278633F5C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9ABE737-CF03-3F1D-BD58-629C5E0AAF38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85" name="ICOON_info">
                <a:extLst>
                  <a:ext uri="{FF2B5EF4-FFF2-40B4-BE49-F238E27FC236}">
                    <a16:creationId xmlns:a16="http://schemas.microsoft.com/office/drawing/2014/main" id="{601BA587-67D7-5BCC-13D0-43CE25CC519A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3621E327-61D2-17A2-8C2C-AC0545213DA9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Graphic 163" descr="Informatie">
                  <a:extLst>
                    <a:ext uri="{FF2B5EF4-FFF2-40B4-BE49-F238E27FC236}">
                      <a16:creationId xmlns:a16="http://schemas.microsoft.com/office/drawing/2014/main" id="{F834DB26-E5F1-5704-EBF3-007CA02B855F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89385858-A211-87FE-4481-BD17EF9F2973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87" name="Inspireren">
                  <a:extLst>
                    <a:ext uri="{FF2B5EF4-FFF2-40B4-BE49-F238E27FC236}">
                      <a16:creationId xmlns:a16="http://schemas.microsoft.com/office/drawing/2014/main" id="{3B15B37B-E62C-409A-A207-BC71558FE852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89" name="Freeform 12">
                    <a:extLst>
                      <a:ext uri="{FF2B5EF4-FFF2-40B4-BE49-F238E27FC236}">
                        <a16:creationId xmlns:a16="http://schemas.microsoft.com/office/drawing/2014/main" id="{8867ABE8-0DA2-61A8-9FC7-32629A797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0" name="Freeform 13">
                    <a:extLst>
                      <a:ext uri="{FF2B5EF4-FFF2-40B4-BE49-F238E27FC236}">
                        <a16:creationId xmlns:a16="http://schemas.microsoft.com/office/drawing/2014/main" id="{13F1B9A0-9257-AA04-D3B6-0A5EAA958B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1" name="Freeform 14">
                    <a:extLst>
                      <a:ext uri="{FF2B5EF4-FFF2-40B4-BE49-F238E27FC236}">
                        <a16:creationId xmlns:a16="http://schemas.microsoft.com/office/drawing/2014/main" id="{6C858E3A-A99C-A183-55FE-D39500A2C3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88" name="Tekstvak 187">
                  <a:extLst>
                    <a:ext uri="{FF2B5EF4-FFF2-40B4-BE49-F238E27FC236}">
                      <a16:creationId xmlns:a16="http://schemas.microsoft.com/office/drawing/2014/main" id="{83ED62C7-0D4A-91D0-BB40-48AE7F4DBE3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57" name="Groep 156">
              <a:extLst>
                <a:ext uri="{FF2B5EF4-FFF2-40B4-BE49-F238E27FC236}">
                  <a16:creationId xmlns:a16="http://schemas.microsoft.com/office/drawing/2014/main" id="{DDD41937-4514-56CF-97EC-0A17D0231405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7CDCB-32FF-F6DE-1A27-A652C4119D96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CBBD0E51-3A32-5AF5-7DDF-2DD05E53C0ED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2C8EF1F-3423-2F5C-E224-8242338B0D90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921CC7F6-B20B-CF35-8B7E-0DF5166927ED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7D58A3B5-69BE-5E2F-48B5-35D7150F87CF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E39E021C-52E1-5C0D-8700-E5907CE0B8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7CEE0D5E-6691-9BE2-A91D-DCF726835D9D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3EF3BE2F-0559-A4A8-7D0A-475A6DB9CF95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49405224-88FF-7926-CE74-B68DD813A47C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849F79B1-6087-131F-914B-DD661B222DD5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6B0C2368-2F1B-9309-62D4-2CF43385BAB8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Tekstvak 166">
                  <a:extLst>
                    <a:ext uri="{FF2B5EF4-FFF2-40B4-BE49-F238E27FC236}">
                      <a16:creationId xmlns:a16="http://schemas.microsoft.com/office/drawing/2014/main" id="{07CAEF9B-2C24-D0FB-053C-1C6652A2714B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F0921255-BFAB-7F0A-A16E-521FA231F09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69" name="Vrije vorm: vorm 168">
                  <a:extLst>
                    <a:ext uri="{FF2B5EF4-FFF2-40B4-BE49-F238E27FC236}">
                      <a16:creationId xmlns:a16="http://schemas.microsoft.com/office/drawing/2014/main" id="{46A846EC-B998-88D0-54C0-6ABB907A2CDE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98F3FE1F-288B-773F-E4EC-6354263539E1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330E56CA-184A-6D04-7E97-65CA4A9257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Rechthoek 174">
                    <a:extLst>
                      <a:ext uri="{FF2B5EF4-FFF2-40B4-BE49-F238E27FC236}">
                        <a16:creationId xmlns:a16="http://schemas.microsoft.com/office/drawing/2014/main" id="{567F688F-C3B1-E3B7-E3E4-D8254823BC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6" name="Rechthoek 175">
                    <a:extLst>
                      <a:ext uri="{FF2B5EF4-FFF2-40B4-BE49-F238E27FC236}">
                        <a16:creationId xmlns:a16="http://schemas.microsoft.com/office/drawing/2014/main" id="{E45B0DFF-6A31-559F-8F0D-AF434B5FD3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7" name="Rechthoek 282">
                    <a:extLst>
                      <a:ext uri="{FF2B5EF4-FFF2-40B4-BE49-F238E27FC236}">
                        <a16:creationId xmlns:a16="http://schemas.microsoft.com/office/drawing/2014/main" id="{8D5152C2-62D5-0262-C171-FB43411285FD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EFCA797F-9B43-91F8-9765-ADEAB337A5A3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72" name="Vrije vorm: vorm 171">
                    <a:extLst>
                      <a:ext uri="{FF2B5EF4-FFF2-40B4-BE49-F238E27FC236}">
                        <a16:creationId xmlns:a16="http://schemas.microsoft.com/office/drawing/2014/main" id="{B7460B8A-2CDB-712C-6776-13C701F5512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73" name="Vrije vorm: vorm 172">
                    <a:extLst>
                      <a:ext uri="{FF2B5EF4-FFF2-40B4-BE49-F238E27FC236}">
                        <a16:creationId xmlns:a16="http://schemas.microsoft.com/office/drawing/2014/main" id="{2324DBD1-2F4E-F70B-1C17-6FD47FDE704F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714E2C38-DE22-1EA1-5101-60FFD261A72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457950" y="6418910"/>
            <a:ext cx="4704837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831380D8-61CB-6382-68CA-7EA32299189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0713789B-FE75-08F1-BEE5-0992C4FEFB7A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B76F60A-71E8-3DAC-E4F9-08FFFB25AFF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35081836-7BC1-94C4-5A7A-3A55D0801F2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1D34DBB0-20DE-E0E3-F5BF-9A8DC0E8D4F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3E0E97F6-606B-A6B7-8219-D09B4862C5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A36D239-813B-D546-32C9-A760B2AE47D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D876D0-3B56-1EE7-7187-519A39BC541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D2C4E1CA-9406-E850-C091-6A4BEAA770F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10A34F2-39CB-6507-0454-2BD52BD7B35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802E8ED9-EBE6-E1B0-C7D4-67798D77761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E83764E-293F-1B8C-BBEB-BBB6B0BDEC5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D2C11615-8428-E0CC-46E5-D6D98A226AD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0AA046A-D63E-5E0B-8187-163B213C0BE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3347B17C-5597-F896-17B1-11B2F9671DB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5D98F36-E497-3CDD-2952-17545D7EC2D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08237ABB-2D63-70CB-4185-CBC9FAE33D5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9FCA14C-FE1C-6396-9B48-5C4292AEF282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0C17D6A-B972-4DE6-1DA4-6724655725B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2F930AA7-3516-0871-2364-6A30E8D457B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7D1AAABC-5164-8F66-3D9C-A62A1C14807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71C908E-D8E6-BF71-0B21-5C2386F0028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25D04BE-814E-7944-CF83-07B97ED23D1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F919757C-53FB-4C1B-93C0-0DE91DE76A6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4" name="Ovaal 143">
                <a:extLst>
                  <a:ext uri="{FF2B5EF4-FFF2-40B4-BE49-F238E27FC236}">
                    <a16:creationId xmlns:a16="http://schemas.microsoft.com/office/drawing/2014/main" id="{57E37F43-7051-1125-2F36-10FE7B31766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Graphic 163" descr="Informatie">
                <a:extLst>
                  <a:ext uri="{FF2B5EF4-FFF2-40B4-BE49-F238E27FC236}">
                    <a16:creationId xmlns:a16="http://schemas.microsoft.com/office/drawing/2014/main" id="{815791D8-013F-1F94-1D7A-C536BEAE6E7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D48748FC-D2EE-6B61-607D-1625C5502CF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F13B87E8-B8A9-DBC3-1E89-33CCC3B7094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31F2141E-64CD-B74F-FC3F-2F5FCEDB626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6D15C8FC-F62C-ED02-48F7-C5FBD374D66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802E4B75-B270-D6B2-79DC-A7F8B3D791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D81757FB-DA7B-C821-7F58-3B62CA26C5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61EC96EA-204C-AC9D-2E6A-A3F3AC453D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DAEE7680-E567-B8D0-1508-2940F4D165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2A669F98-93C4-4EF8-F965-273FE213DC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B230954C-B7C7-D7F4-7E06-8CAA45E2DF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137">
                  <a:extLst>
                    <a:ext uri="{FF2B5EF4-FFF2-40B4-BE49-F238E27FC236}">
                      <a16:creationId xmlns:a16="http://schemas.microsoft.com/office/drawing/2014/main" id="{5CA33C60-78A4-53D8-7F5C-E6C345665F3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160475FE-092E-2A2D-2287-F2C7B6CD4C6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8">
                  <a:extLst>
                    <a:ext uri="{FF2B5EF4-FFF2-40B4-BE49-F238E27FC236}">
                      <a16:creationId xmlns:a16="http://schemas.microsoft.com/office/drawing/2014/main" id="{E12CB26F-40FD-5163-4895-F4AA8DF550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7AD3CCC0-B972-6D19-6CE9-718238F8F4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CE243209-90BB-0E39-AB52-C6FD851A9B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D318168D-E0D5-D4C5-B276-EF8ACFE2F8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8872FCC6-FB9F-3B0F-E008-8208B88D81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62A8BBEA-3FCE-2F95-FC9C-1B569F794D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9">
                  <a:extLst>
                    <a:ext uri="{FF2B5EF4-FFF2-40B4-BE49-F238E27FC236}">
                      <a16:creationId xmlns:a16="http://schemas.microsoft.com/office/drawing/2014/main" id="{95332D86-59D4-5CC2-59A0-314A10E227D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DA1BD629-3DD4-7160-BCF3-1CE6CF69AF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496D36E-7750-993C-84C8-64EB1A3A32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3DE023FE-789A-E07E-23C8-EA7CDC75340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C16853D-5194-B7FF-2552-897D8DCF12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37503ED6-ECD5-CE40-0704-582ECB02732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AA9A8029-B2D3-781C-842A-A8F8706F4D6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AAA2AB8-4E37-6BB4-C3AD-E81D593E92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E59A0397-A0A1-DA83-58A9-D4BFE776A0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783C3DF1-95AE-0E08-064F-C61139F270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FC8FF71B-6FE3-1049-1353-402FCC30AD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70339A-B315-C5EB-AD4F-5979FAC7A3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39F050B0-ACC3-4AC3-EB0A-3D22817CE6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BA8E8663-2EEE-CCB9-E031-292654E9BC0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72EB6C1F-F540-6CEC-336C-5F770EB8CEB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34E1A9CD-E913-FCF1-A9A2-40821427976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4393AED5-6E02-3859-A724-137889D3B6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50E1C1C-414B-DE2E-82DB-33DAA6428B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EAC8CD5-8193-EDF5-A2F2-F60EDE3354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3C3A1A3-CF6A-D7C7-9FC0-B6DD12645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D533506-3D64-1FDB-9151-76C222FD9B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DF1AEF27-BC59-176E-E463-719A31AE20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6F2E677D-4E61-44DD-FDF7-FA19F978F8A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EE3AADF-82C9-206F-DE4E-3A88A0F696C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6B1078E7-16D7-F732-F133-4C167D96EBC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BBBFDDE2-C93A-9EF6-0D4B-E3F78131B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C1B1E0A0-51A8-A682-BE77-D84F7F1E9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0A442AE9-9934-D5C9-0D7B-F8E705DF68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8FF6ED6F-B0D4-16F9-83F3-BD389355E4B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6" y="1125538"/>
            <a:ext cx="10706230" cy="395287"/>
          </a:xfrm>
        </p:spPr>
        <p:txBody>
          <a:bodyPr/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64769" y="1916113"/>
            <a:ext cx="10708431" cy="4176711"/>
          </a:xfrm>
          <a:noFill/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graph</a:t>
            </a:r>
            <a:endParaRPr lang="en-GB" dirty="0"/>
          </a:p>
        </p:txBody>
      </p:sp>
      <p:sp>
        <p:nvSpPr>
          <p:cNvPr id="66" name="Rechthoek 65">
            <a:extLst>
              <a:ext uri="{FF2B5EF4-FFF2-40B4-BE49-F238E27FC236}">
                <a16:creationId xmlns:a16="http://schemas.microsoft.com/office/drawing/2014/main" id="{E1DF2F67-9499-4802-9907-3BD145604634}"/>
              </a:ext>
            </a:extLst>
          </p:cNvPr>
          <p:cNvSpPr/>
          <p:nvPr userDrawn="1"/>
        </p:nvSpPr>
        <p:spPr>
          <a:xfrm>
            <a:off x="0" y="-425941"/>
            <a:ext cx="61074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Chart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CE41C6-FDB9-4D2A-AE1B-7ECD44287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3200" y="6415732"/>
            <a:ext cx="270000" cy="144759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35FE1A00-C6E2-96CA-328E-F076210601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6" y="768820"/>
            <a:ext cx="1070623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26563984-E865-53CC-675E-F22AB3D6234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138813FE-7DE8-0188-BBDE-92E3F0332291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093CB8B-A6EE-651C-DA0B-C40CD7DD369C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F782DF25-AD93-960C-5F68-B75685AFCF02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44" name="Ovaal 43">
                <a:extLst>
                  <a:ext uri="{FF2B5EF4-FFF2-40B4-BE49-F238E27FC236}">
                    <a16:creationId xmlns:a16="http://schemas.microsoft.com/office/drawing/2014/main" id="{20AF8B4F-590F-5C16-5B02-9AA2F861E037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99E31201-EB1C-E749-0D3C-CC60309A5636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74B2F265-671E-DB0A-8B9F-F975A6B41BC6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81DBE6B6-3FF1-7BCF-6770-EBF17E143F1B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4C6E667-7EFC-803D-FF6F-710684F5FA40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DEFCB233-D9D6-DE7C-7CB2-85DA76E17A42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5D4B00CD-7A5D-F2CB-6CE7-FFA304A10C19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61" name="Vrije vorm: vorm 60">
                  <a:extLst>
                    <a:ext uri="{FF2B5EF4-FFF2-40B4-BE49-F238E27FC236}">
                      <a16:creationId xmlns:a16="http://schemas.microsoft.com/office/drawing/2014/main" id="{378683CF-7277-3DF6-99F1-B7B4A54D568E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A6B1BD8-86D1-5512-7535-F17D1EE394AA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925668FF-6770-6780-70A4-0845760F95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4" name="Rechthoek 83">
                    <a:extLst>
                      <a:ext uri="{FF2B5EF4-FFF2-40B4-BE49-F238E27FC236}">
                        <a16:creationId xmlns:a16="http://schemas.microsoft.com/office/drawing/2014/main" id="{78BC67FA-969A-E603-AA33-5116E3DAF6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5" name="Rechthoek 84">
                    <a:extLst>
                      <a:ext uri="{FF2B5EF4-FFF2-40B4-BE49-F238E27FC236}">
                        <a16:creationId xmlns:a16="http://schemas.microsoft.com/office/drawing/2014/main" id="{952F60FE-7171-92C7-98A1-3BA72436F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3FC7BAB9-0D93-B9AD-CD88-CB4550D5F53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B452EA5-38B6-1E85-57FE-AAD317A2F0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5" name="Groep 64">
                    <a:extLst>
                      <a:ext uri="{FF2B5EF4-FFF2-40B4-BE49-F238E27FC236}">
                        <a16:creationId xmlns:a16="http://schemas.microsoft.com/office/drawing/2014/main" id="{4930456A-B065-1B3E-1B46-E446D25F3ED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9B3E0068-16F6-6568-2584-751D9294AFA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97A1D563-8282-CAA1-D21A-B52AEC428CB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8" name="Groep 77">
                      <a:extLst>
                        <a:ext uri="{FF2B5EF4-FFF2-40B4-BE49-F238E27FC236}">
                          <a16:creationId xmlns:a16="http://schemas.microsoft.com/office/drawing/2014/main" id="{CFCC901A-C628-759E-6FBC-E22B4AD037B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79" name="Rechte verbindingslijn 78">
                        <a:extLst>
                          <a:ext uri="{FF2B5EF4-FFF2-40B4-BE49-F238E27FC236}">
                            <a16:creationId xmlns:a16="http://schemas.microsoft.com/office/drawing/2014/main" id="{8181B87E-7D72-CE1E-6145-72B2E90AEC7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>
                        <a:extLst>
                          <a:ext uri="{FF2B5EF4-FFF2-40B4-BE49-F238E27FC236}">
                            <a16:creationId xmlns:a16="http://schemas.microsoft.com/office/drawing/2014/main" id="{246AB2B7-BFC2-30F2-E4C7-271700E82DB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>
                        <a:extLst>
                          <a:ext uri="{FF2B5EF4-FFF2-40B4-BE49-F238E27FC236}">
                            <a16:creationId xmlns:a16="http://schemas.microsoft.com/office/drawing/2014/main" id="{81BA90DB-FF91-7C77-A0AB-EF2D79A287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>
                        <a:extLst>
                          <a:ext uri="{FF2B5EF4-FFF2-40B4-BE49-F238E27FC236}">
                            <a16:creationId xmlns:a16="http://schemas.microsoft.com/office/drawing/2014/main" id="{D2EB0FCC-320E-0199-2E4C-9329165D96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133F818E-90EA-2D3C-F5CD-D0BD8CCB16A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8D85445A-02AA-C6CE-C949-9AD20460B6E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D2D4BBBD-0E9A-F6D2-F31F-D8BD59B1875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4C0D42F3-8646-932E-FD2C-2AD0E61E18B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D2FB87E0-2118-A52C-89C2-1176CB75E4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72" name="Groep 71">
                    <a:extLst>
                      <a:ext uri="{FF2B5EF4-FFF2-40B4-BE49-F238E27FC236}">
                        <a16:creationId xmlns:a16="http://schemas.microsoft.com/office/drawing/2014/main" id="{A719AD57-8687-B35B-E217-831A1CAFDF2B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73" name="Rechthoek 72">
                      <a:extLst>
                        <a:ext uri="{FF2B5EF4-FFF2-40B4-BE49-F238E27FC236}">
                          <a16:creationId xmlns:a16="http://schemas.microsoft.com/office/drawing/2014/main" id="{E97A41B0-8799-EB7E-E7C6-AF11A81698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4" name="Rechthoek: afgeronde bovenhoeken 73">
                      <a:extLst>
                        <a:ext uri="{FF2B5EF4-FFF2-40B4-BE49-F238E27FC236}">
                          <a16:creationId xmlns:a16="http://schemas.microsoft.com/office/drawing/2014/main" id="{283A26CA-FD6E-56E8-42C0-5567CAFC68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5" name="Gelijkbenige driehoek 74">
                      <a:extLst>
                        <a:ext uri="{FF2B5EF4-FFF2-40B4-BE49-F238E27FC236}">
                          <a16:creationId xmlns:a16="http://schemas.microsoft.com/office/drawing/2014/main" id="{FEC3E7BA-CF2E-F38A-DECC-604D2AD3AC59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1C59E07D-7E81-6AF7-4258-3A9AD132FEF2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8" name="ICOON_info">
                <a:extLst>
                  <a:ext uri="{FF2B5EF4-FFF2-40B4-BE49-F238E27FC236}">
                    <a16:creationId xmlns:a16="http://schemas.microsoft.com/office/drawing/2014/main" id="{711BAF6A-C72D-C6C9-EF9F-E55F62E1D4FF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55" name="Ovaal 54">
                  <a:extLst>
                    <a:ext uri="{FF2B5EF4-FFF2-40B4-BE49-F238E27FC236}">
                      <a16:creationId xmlns:a16="http://schemas.microsoft.com/office/drawing/2014/main" id="{E6513733-FB80-653E-96D0-9127EC123F0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Graphic 163" descr="Informatie">
                  <a:extLst>
                    <a:ext uri="{FF2B5EF4-FFF2-40B4-BE49-F238E27FC236}">
                      <a16:creationId xmlns:a16="http://schemas.microsoft.com/office/drawing/2014/main" id="{D167F0B6-3108-EB76-7AB0-3317F9DD4CE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339EB380-8C68-68C5-737E-85AA46EB39DB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0" name="Inspireren">
                  <a:extLst>
                    <a:ext uri="{FF2B5EF4-FFF2-40B4-BE49-F238E27FC236}">
                      <a16:creationId xmlns:a16="http://schemas.microsoft.com/office/drawing/2014/main" id="{FA79379B-D963-F2F4-C8DB-B3CD9327802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2" name="Freeform 12">
                    <a:extLst>
                      <a:ext uri="{FF2B5EF4-FFF2-40B4-BE49-F238E27FC236}">
                        <a16:creationId xmlns:a16="http://schemas.microsoft.com/office/drawing/2014/main" id="{D96B4134-6DAE-3C17-0C9A-BBBCF238EF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3">
                    <a:extLst>
                      <a:ext uri="{FF2B5EF4-FFF2-40B4-BE49-F238E27FC236}">
                        <a16:creationId xmlns:a16="http://schemas.microsoft.com/office/drawing/2014/main" id="{A4BAF800-798C-D7A3-4C31-37F4B824DD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4">
                    <a:extLst>
                      <a:ext uri="{FF2B5EF4-FFF2-40B4-BE49-F238E27FC236}">
                        <a16:creationId xmlns:a16="http://schemas.microsoft.com/office/drawing/2014/main" id="{C945ED63-8D73-EAAE-0181-D31BA868C30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1" name="Tekstvak 50">
                  <a:extLst>
                    <a:ext uri="{FF2B5EF4-FFF2-40B4-BE49-F238E27FC236}">
                      <a16:creationId xmlns:a16="http://schemas.microsoft.com/office/drawing/2014/main" id="{5E34AD8C-BCFF-8603-069C-20575A075BB2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6D072DC8-252F-7AE9-57CE-C542B83BE80F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EF6A5468-A70F-9DBB-7C5E-61357A5FA0C8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3EBD8EDF-23D0-7FD4-CF4A-17F94D2E614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D501DBC-8070-C257-0D39-D756E0C17B98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61794C1-E34E-C750-AAFD-A4B131AA5941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9B625B61-7F19-97B3-D0CA-CCA556799C90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C4441433-07B2-99A5-CCD9-EB6B78325BD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A8BA0813-95BA-4615-A2AB-5AC81476D08A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8E2466F5-F100-25FC-780E-D480466E68BC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26">
                <a:extLst>
                  <a:ext uri="{FF2B5EF4-FFF2-40B4-BE49-F238E27FC236}">
                    <a16:creationId xmlns:a16="http://schemas.microsoft.com/office/drawing/2014/main" id="{A4675698-1A7C-754F-3379-F0708F57DF43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28" name="Rechthoek 27">
                  <a:extLst>
                    <a:ext uri="{FF2B5EF4-FFF2-40B4-BE49-F238E27FC236}">
                      <a16:creationId xmlns:a16="http://schemas.microsoft.com/office/drawing/2014/main" id="{63264B52-CDE0-5547-953D-9157EA74EC5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Rechthoek 28">
                  <a:extLst>
                    <a:ext uri="{FF2B5EF4-FFF2-40B4-BE49-F238E27FC236}">
                      <a16:creationId xmlns:a16="http://schemas.microsoft.com/office/drawing/2014/main" id="{F10C1A59-54E6-093D-D654-73CB8D400720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" name="Tekstvak 29">
                  <a:extLst>
                    <a:ext uri="{FF2B5EF4-FFF2-40B4-BE49-F238E27FC236}">
                      <a16:creationId xmlns:a16="http://schemas.microsoft.com/office/drawing/2014/main" id="{8BA39EC6-A3C5-B6FF-9645-824F04FA1C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31" name="Tekstvak 30">
                  <a:extLst>
                    <a:ext uri="{FF2B5EF4-FFF2-40B4-BE49-F238E27FC236}">
                      <a16:creationId xmlns:a16="http://schemas.microsoft.com/office/drawing/2014/main" id="{B95484EB-F4D4-5ECC-438E-843CAB325A61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32" name="Vrije vorm: vorm 31">
                  <a:extLst>
                    <a:ext uri="{FF2B5EF4-FFF2-40B4-BE49-F238E27FC236}">
                      <a16:creationId xmlns:a16="http://schemas.microsoft.com/office/drawing/2014/main" id="{3A6BE5D2-CDDE-C322-70BD-1B249AD37A22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627C4542-0861-783C-563C-81341071488B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E4F787CA-6161-91BB-1748-FF00DD8369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117B605A-0357-19CB-8606-310DF8C1F7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4D3DB2E9-800A-1723-0B71-2ABD8B896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282">
                    <a:extLst>
                      <a:ext uri="{FF2B5EF4-FFF2-40B4-BE49-F238E27FC236}">
                        <a16:creationId xmlns:a16="http://schemas.microsoft.com/office/drawing/2014/main" id="{5B798203-07E1-92BF-AF09-AC9F411206C5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2A0988E4-2E7E-3378-72CB-6D26EDFFC50B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35" name="Vrije vorm: vorm 34">
                    <a:extLst>
                      <a:ext uri="{FF2B5EF4-FFF2-40B4-BE49-F238E27FC236}">
                        <a16:creationId xmlns:a16="http://schemas.microsoft.com/office/drawing/2014/main" id="{4DD31F84-4B8E-E89D-77B0-35C9485FC525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36" name="Vrije vorm: vorm 35">
                    <a:extLst>
                      <a:ext uri="{FF2B5EF4-FFF2-40B4-BE49-F238E27FC236}">
                        <a16:creationId xmlns:a16="http://schemas.microsoft.com/office/drawing/2014/main" id="{69A04BE1-30BD-52E1-CFC7-630E9641854B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: vorm 1">
            <a:extLst>
              <a:ext uri="{FF2B5EF4-FFF2-40B4-BE49-F238E27FC236}">
                <a16:creationId xmlns:a16="http://schemas.microsoft.com/office/drawing/2014/main" id="{18E46928-2383-AC76-8EE9-92F92B31FA89}"/>
              </a:ext>
            </a:extLst>
          </p:cNvPr>
          <p:cNvSpPr/>
          <p:nvPr userDrawn="1"/>
        </p:nvSpPr>
        <p:spPr>
          <a:xfrm>
            <a:off x="5160164" y="0"/>
            <a:ext cx="7031837" cy="6858000"/>
          </a:xfrm>
          <a:custGeom>
            <a:avLst/>
            <a:gdLst>
              <a:gd name="connsiteX0" fmla="*/ 624389 w 7031837"/>
              <a:gd name="connsiteY0" fmla="*/ 0 h 6858000"/>
              <a:gd name="connsiteX1" fmla="*/ 6465400 w 7031837"/>
              <a:gd name="connsiteY1" fmla="*/ 0 h 6858000"/>
              <a:gd name="connsiteX2" fmla="*/ 7031837 w 7031837"/>
              <a:gd name="connsiteY2" fmla="*/ 0 h 6858000"/>
              <a:gd name="connsiteX3" fmla="*/ 7031837 w 7031837"/>
              <a:gd name="connsiteY3" fmla="*/ 6858000 h 6858000"/>
              <a:gd name="connsiteX4" fmla="*/ 6465400 w 7031837"/>
              <a:gd name="connsiteY4" fmla="*/ 6858000 h 6858000"/>
              <a:gd name="connsiteX5" fmla="*/ 0 w 7031837"/>
              <a:gd name="connsiteY5" fmla="*/ 6858000 h 6858000"/>
              <a:gd name="connsiteX6" fmla="*/ 0 w 7031837"/>
              <a:gd name="connsiteY6" fmla="*/ 6857998 h 6858000"/>
              <a:gd name="connsiteX7" fmla="*/ 18894 w 7031837"/>
              <a:gd name="connsiteY7" fmla="*/ 6857998 h 6858000"/>
              <a:gd name="connsiteX8" fmla="*/ 408439 w 7031837"/>
              <a:gd name="connsiteY8" fmla="*/ 4329645 h 6858000"/>
              <a:gd name="connsiteX9" fmla="*/ 946156 w 7031837"/>
              <a:gd name="connsiteY9" fmla="*/ 760867 h 6858000"/>
              <a:gd name="connsiteX10" fmla="*/ 627968 w 7031837"/>
              <a:gd name="connsiteY10" fmla="*/ 21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1837" h="6858000">
                <a:moveTo>
                  <a:pt x="624389" y="0"/>
                </a:moveTo>
                <a:lnTo>
                  <a:pt x="6465400" y="0"/>
                </a:lnTo>
                <a:lnTo>
                  <a:pt x="7031837" y="0"/>
                </a:lnTo>
                <a:lnTo>
                  <a:pt x="7031837" y="6858000"/>
                </a:lnTo>
                <a:lnTo>
                  <a:pt x="64654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8894" y="6857998"/>
                </a:lnTo>
                <a:lnTo>
                  <a:pt x="408439" y="4329645"/>
                </a:lnTo>
                <a:lnTo>
                  <a:pt x="946156" y="760867"/>
                </a:lnTo>
                <a:cubicBezTo>
                  <a:pt x="990640" y="465182"/>
                  <a:pt x="864630" y="173636"/>
                  <a:pt x="627968" y="21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457950" y="768819"/>
            <a:ext cx="5012850" cy="5319647"/>
          </a:xfrm>
          <a:noFill/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table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52D1EBA-5FE4-4632-B6F6-EF6A288BF8BB}"/>
              </a:ext>
            </a:extLst>
          </p:cNvPr>
          <p:cNvSpPr/>
          <p:nvPr userDrawn="1"/>
        </p:nvSpPr>
        <p:spPr>
          <a:xfrm>
            <a:off x="0" y="-425941"/>
            <a:ext cx="124585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6B336DA-1881-498A-B93A-EEA2A8BAD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21744938-26DA-3102-3FE4-AE2129E2738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457950" y="6418910"/>
            <a:ext cx="4704837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86" name="INSTRUCTION">
            <a:extLst>
              <a:ext uri="{FF2B5EF4-FFF2-40B4-BE49-F238E27FC236}">
                <a16:creationId xmlns:a16="http://schemas.microsoft.com/office/drawing/2014/main" id="{3157D91E-7FE7-8B5C-27F5-5BCDE1C6B15F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7D3894FC-E603-8D98-6A0D-96AF556E4BEB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F83DABB0-8BB1-1563-39F3-CB252D0B5A9E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824B2F65-2673-3032-4E84-20D9F4077D10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6ECB035-7A29-7492-A4B0-5166F756DD7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993041D-167E-24F3-5449-10120DC0EBBC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4FC2C1F0-4478-FB64-1B36-7860F9F113CD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54E65B15-E9DA-65BB-D603-670AC2DC72CD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7E110FBC-E4EA-64CF-184B-ED973E010431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3CA2E2D-22CC-506B-69D6-74CC0A97447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D20E1ED9-752C-5EF5-28A8-A1F5D0465325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7D3E483-E78D-3E3C-08A9-347BC78FAEF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332422A7-8C24-EFF6-1C09-87BF7DF0386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9" name="Tekstvak 168">
                  <a:extLst>
                    <a:ext uri="{FF2B5EF4-FFF2-40B4-BE49-F238E27FC236}">
                      <a16:creationId xmlns:a16="http://schemas.microsoft.com/office/drawing/2014/main" id="{CAF57168-5E3E-2DD6-1194-F5CB9F8224FD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70" name="Vrije vorm: vorm 169">
                  <a:extLst>
                    <a:ext uri="{FF2B5EF4-FFF2-40B4-BE49-F238E27FC236}">
                      <a16:creationId xmlns:a16="http://schemas.microsoft.com/office/drawing/2014/main" id="{1FD6970A-3150-4CAA-7446-FE148C234555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552182EC-15CE-A103-EC1D-BBC7D7F9A32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79" name="Vrije vorm: vorm 178">
                    <a:extLst>
                      <a:ext uri="{FF2B5EF4-FFF2-40B4-BE49-F238E27FC236}">
                        <a16:creationId xmlns:a16="http://schemas.microsoft.com/office/drawing/2014/main" id="{3FEFD6BD-F7DC-77B5-2BC2-71D71087E8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Rechthoek: afgeronde hoeken 179">
                    <a:extLst>
                      <a:ext uri="{FF2B5EF4-FFF2-40B4-BE49-F238E27FC236}">
                        <a16:creationId xmlns:a16="http://schemas.microsoft.com/office/drawing/2014/main" id="{6EF293D7-87E4-804B-CB3A-9E5192F89A91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1" name="Vrije vorm: vorm 180">
                    <a:extLst>
                      <a:ext uri="{FF2B5EF4-FFF2-40B4-BE49-F238E27FC236}">
                        <a16:creationId xmlns:a16="http://schemas.microsoft.com/office/drawing/2014/main" id="{969D3129-DC3E-FBA1-5F86-9E0D01694A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72" name="Gelijkbenige driehoek 171">
                  <a:extLst>
                    <a:ext uri="{FF2B5EF4-FFF2-40B4-BE49-F238E27FC236}">
                      <a16:creationId xmlns:a16="http://schemas.microsoft.com/office/drawing/2014/main" id="{45556738-F9B1-3316-285A-2B61D5CFD7D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Tekstvak 172">
                  <a:extLst>
                    <a:ext uri="{FF2B5EF4-FFF2-40B4-BE49-F238E27FC236}">
                      <a16:creationId xmlns:a16="http://schemas.microsoft.com/office/drawing/2014/main" id="{73F5CD9A-397B-E0C6-10DD-D917223E97E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74" name="Gelijkbenige driehoek 173">
                  <a:extLst>
                    <a:ext uri="{FF2B5EF4-FFF2-40B4-BE49-F238E27FC236}">
                      <a16:creationId xmlns:a16="http://schemas.microsoft.com/office/drawing/2014/main" id="{FE3DD863-10D1-E9EE-01CA-AFEC597E5B9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420B1AF1-6D94-E4A3-B98D-C747E2E81869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76" name="Rechthoek 175">
                    <a:extLst>
                      <a:ext uri="{FF2B5EF4-FFF2-40B4-BE49-F238E27FC236}">
                        <a16:creationId xmlns:a16="http://schemas.microsoft.com/office/drawing/2014/main" id="{9DEED17C-B374-512B-DD55-ABB7A6B6A6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1C590C1B-0ABD-1752-081A-1E73E808737F}"/>
                      </a:ext>
                    </a:extLst>
                  </p:cNvPr>
                  <p:cNvCxnSpPr>
                    <a:stCxn id="176" idx="0"/>
                    <a:endCxn id="17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7F25FE89-7BA8-475F-A090-F9EEEC90F0AB}"/>
                      </a:ext>
                    </a:extLst>
                  </p:cNvPr>
                  <p:cNvCxnSpPr>
                    <a:stCxn id="176" idx="1"/>
                    <a:endCxn id="17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26DA978D-BCC3-CF33-4A2B-05008E657DB9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1B1AD14-C967-844E-0991-B9187569C4F2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55613135-1DF1-D7BD-A3D4-E2EEBA8E1AB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9EED6712-7481-DF50-6FE6-4A5516D3DB8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ED25A663-6DCB-A610-80E4-53213C9C9490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93" name="ICOON_info">
                <a:extLst>
                  <a:ext uri="{FF2B5EF4-FFF2-40B4-BE49-F238E27FC236}">
                    <a16:creationId xmlns:a16="http://schemas.microsoft.com/office/drawing/2014/main" id="{95FFEE5F-D1AD-8AB9-82D0-213E3FEA13F1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DD34DE18-2F61-C852-A2A7-DB6A7F8562D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Graphic 163" descr="Informatie">
                  <a:extLst>
                    <a:ext uri="{FF2B5EF4-FFF2-40B4-BE49-F238E27FC236}">
                      <a16:creationId xmlns:a16="http://schemas.microsoft.com/office/drawing/2014/main" id="{54FBFF0F-284C-169F-F7B9-17EFEBD602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1E080A4D-9B85-589E-EEFE-AEF80EB9CA4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53" name="Inspireren">
                  <a:extLst>
                    <a:ext uri="{FF2B5EF4-FFF2-40B4-BE49-F238E27FC236}">
                      <a16:creationId xmlns:a16="http://schemas.microsoft.com/office/drawing/2014/main" id="{455A66DA-AE14-5217-B21C-6F3B70894C2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55" name="Freeform 12">
                    <a:extLst>
                      <a:ext uri="{FF2B5EF4-FFF2-40B4-BE49-F238E27FC236}">
                        <a16:creationId xmlns:a16="http://schemas.microsoft.com/office/drawing/2014/main" id="{FAEFE575-7C8E-D87E-D8FD-A1313EBB5D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56" name="Freeform 13">
                    <a:extLst>
                      <a:ext uri="{FF2B5EF4-FFF2-40B4-BE49-F238E27FC236}">
                        <a16:creationId xmlns:a16="http://schemas.microsoft.com/office/drawing/2014/main" id="{5CC622EC-8C8C-60A8-3E3D-4730FAB5F4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57" name="Freeform 14">
                    <a:extLst>
                      <a:ext uri="{FF2B5EF4-FFF2-40B4-BE49-F238E27FC236}">
                        <a16:creationId xmlns:a16="http://schemas.microsoft.com/office/drawing/2014/main" id="{A8B28E1C-DEF9-A0A1-BF0B-9211186C5A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54" name="Tekstvak 153">
                  <a:extLst>
                    <a:ext uri="{FF2B5EF4-FFF2-40B4-BE49-F238E27FC236}">
                      <a16:creationId xmlns:a16="http://schemas.microsoft.com/office/drawing/2014/main" id="{2E91250E-6A24-0C76-7127-9B1AF0638F1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58B5BBF6-7BDE-FD62-E39D-E89D25C2E9B1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FD4F2AC7-93D5-7DCC-693C-376ED52E693F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4323B33F-D50F-1B6F-CB53-499609F99DFF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98" name="Groep 97">
                  <a:extLst>
                    <a:ext uri="{FF2B5EF4-FFF2-40B4-BE49-F238E27FC236}">
                      <a16:creationId xmlns:a16="http://schemas.microsoft.com/office/drawing/2014/main" id="{A3C06035-25AB-A20E-F8A7-809084E51465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44" name="Groep 143">
                    <a:extLst>
                      <a:ext uri="{FF2B5EF4-FFF2-40B4-BE49-F238E27FC236}">
                        <a16:creationId xmlns:a16="http://schemas.microsoft.com/office/drawing/2014/main" id="{E099379B-97F2-869F-E09D-7B276A963BE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46" name="Groep 145">
                      <a:extLst>
                        <a:ext uri="{FF2B5EF4-FFF2-40B4-BE49-F238E27FC236}">
                          <a16:creationId xmlns:a16="http://schemas.microsoft.com/office/drawing/2014/main" id="{8F30D0EF-E217-761A-2DCE-12F98019A9E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48" name="Rechte verbindingslijn 147">
                        <a:extLst>
                          <a:ext uri="{FF2B5EF4-FFF2-40B4-BE49-F238E27FC236}">
                            <a16:creationId xmlns:a16="http://schemas.microsoft.com/office/drawing/2014/main" id="{0F116341-394B-A423-0536-D00A001A49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Rechte verbindingslijn 148">
                        <a:extLst>
                          <a:ext uri="{FF2B5EF4-FFF2-40B4-BE49-F238E27FC236}">
                            <a16:creationId xmlns:a16="http://schemas.microsoft.com/office/drawing/2014/main" id="{12B16431-A9A9-DD9B-95ED-A07DE86F4D0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Rechte verbindingslijn 149">
                        <a:extLst>
                          <a:ext uri="{FF2B5EF4-FFF2-40B4-BE49-F238E27FC236}">
                            <a16:creationId xmlns:a16="http://schemas.microsoft.com/office/drawing/2014/main" id="{6268A572-C97F-7D74-9E30-6E171ECA2B1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Rechte verbindingslijn 150">
                        <a:extLst>
                          <a:ext uri="{FF2B5EF4-FFF2-40B4-BE49-F238E27FC236}">
                            <a16:creationId xmlns:a16="http://schemas.microsoft.com/office/drawing/2014/main" id="{4BF94815-5AF8-1E89-FA3B-B92471818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2" name="Rechthoek 151">
                        <a:extLst>
                          <a:ext uri="{FF2B5EF4-FFF2-40B4-BE49-F238E27FC236}">
                            <a16:creationId xmlns:a16="http://schemas.microsoft.com/office/drawing/2014/main" id="{2715B0CE-7B86-C22B-3A44-335E06DCCF8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47" name="Vrije vorm: vorm 146">
                      <a:extLst>
                        <a:ext uri="{FF2B5EF4-FFF2-40B4-BE49-F238E27FC236}">
                          <a16:creationId xmlns:a16="http://schemas.microsoft.com/office/drawing/2014/main" id="{23485D1D-D453-C4E2-84D9-1640AC8BCC21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45" name="Tekstvak 144">
                    <a:extLst>
                      <a:ext uri="{FF2B5EF4-FFF2-40B4-BE49-F238E27FC236}">
                        <a16:creationId xmlns:a16="http://schemas.microsoft.com/office/drawing/2014/main" id="{4CB1034D-AA1D-1044-FFDA-9981C79E4C9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FDD50DA9-5949-ABA5-A8A2-85C7C04F9646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34" name="Groep 133">
                    <a:extLst>
                      <a:ext uri="{FF2B5EF4-FFF2-40B4-BE49-F238E27FC236}">
                        <a16:creationId xmlns:a16="http://schemas.microsoft.com/office/drawing/2014/main" id="{64CE90BD-7C7C-E560-A7CB-1E4764C23E0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36" name="Rechthoek 135">
                      <a:extLst>
                        <a:ext uri="{FF2B5EF4-FFF2-40B4-BE49-F238E27FC236}">
                          <a16:creationId xmlns:a16="http://schemas.microsoft.com/office/drawing/2014/main" id="{690103E6-D4D9-4226-2FD6-C2DD60538B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37" name="Groep 136">
                      <a:extLst>
                        <a:ext uri="{FF2B5EF4-FFF2-40B4-BE49-F238E27FC236}">
                          <a16:creationId xmlns:a16="http://schemas.microsoft.com/office/drawing/2014/main" id="{FA1F5FC8-FDE0-4890-1638-FCE9AE84891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22D48F4C-353D-98E8-29DD-B6DFCA841A4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Rechte verbindingslijn 139">
                        <a:extLst>
                          <a:ext uri="{FF2B5EF4-FFF2-40B4-BE49-F238E27FC236}">
                            <a16:creationId xmlns:a16="http://schemas.microsoft.com/office/drawing/2014/main" id="{05B9B031-E2DC-4690-6DB1-D4FA2C49E71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Rechte verbindingslijn 140">
                        <a:extLst>
                          <a:ext uri="{FF2B5EF4-FFF2-40B4-BE49-F238E27FC236}">
                            <a16:creationId xmlns:a16="http://schemas.microsoft.com/office/drawing/2014/main" id="{1BE626FD-57AF-E08A-A58C-92636E975AB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Rechte verbindingslijn 141">
                        <a:extLst>
                          <a:ext uri="{FF2B5EF4-FFF2-40B4-BE49-F238E27FC236}">
                            <a16:creationId xmlns:a16="http://schemas.microsoft.com/office/drawing/2014/main" id="{85287ED3-0034-79AC-4DFA-EACA272F287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3" name="Rechthoek 142">
                        <a:extLst>
                          <a:ext uri="{FF2B5EF4-FFF2-40B4-BE49-F238E27FC236}">
                            <a16:creationId xmlns:a16="http://schemas.microsoft.com/office/drawing/2014/main" id="{C51C7DF4-F6AE-073A-BA53-555425D140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8" name="Pijl: rechts 137">
                      <a:extLst>
                        <a:ext uri="{FF2B5EF4-FFF2-40B4-BE49-F238E27FC236}">
                          <a16:creationId xmlns:a16="http://schemas.microsoft.com/office/drawing/2014/main" id="{43099394-13DC-46B8-98CA-1AB567828045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35" name="Tekstvak 134">
                    <a:extLst>
                      <a:ext uri="{FF2B5EF4-FFF2-40B4-BE49-F238E27FC236}">
                        <a16:creationId xmlns:a16="http://schemas.microsoft.com/office/drawing/2014/main" id="{A7357700-8C6C-E5E8-C650-41B4FB02FFE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86234188-7AF4-7947-38B2-D1A7085FB06E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24" name="Groep 123">
                    <a:extLst>
                      <a:ext uri="{FF2B5EF4-FFF2-40B4-BE49-F238E27FC236}">
                        <a16:creationId xmlns:a16="http://schemas.microsoft.com/office/drawing/2014/main" id="{9E02D3D5-60BB-635C-B3B8-4EE315732EF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C3AC5B95-8AC7-14D9-890A-0B756707094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7" name="Groep 126">
                      <a:extLst>
                        <a:ext uri="{FF2B5EF4-FFF2-40B4-BE49-F238E27FC236}">
                          <a16:creationId xmlns:a16="http://schemas.microsoft.com/office/drawing/2014/main" id="{CD051AD3-6821-4D67-1F80-FC55F78B74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E0138E9F-98EF-FB17-AC06-80FFAF0E1FF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790D019-C3C8-BB87-48B5-22BBC8E2C93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Rechte verbindingslijn 130">
                        <a:extLst>
                          <a:ext uri="{FF2B5EF4-FFF2-40B4-BE49-F238E27FC236}">
                            <a16:creationId xmlns:a16="http://schemas.microsoft.com/office/drawing/2014/main" id="{E9E7B164-B01C-37C1-D41F-29CC874E784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Rechte verbindingslijn 131">
                        <a:extLst>
                          <a:ext uri="{FF2B5EF4-FFF2-40B4-BE49-F238E27FC236}">
                            <a16:creationId xmlns:a16="http://schemas.microsoft.com/office/drawing/2014/main" id="{E6C3062E-6257-5487-641F-5082C4DAC02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3" name="Rechthoek 132">
                        <a:extLst>
                          <a:ext uri="{FF2B5EF4-FFF2-40B4-BE49-F238E27FC236}">
                            <a16:creationId xmlns:a16="http://schemas.microsoft.com/office/drawing/2014/main" id="{B290CC0F-CC77-5F4E-61D6-C36A4D9718D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8" name="Pijl: rechts 127">
                      <a:extLst>
                        <a:ext uri="{FF2B5EF4-FFF2-40B4-BE49-F238E27FC236}">
                          <a16:creationId xmlns:a16="http://schemas.microsoft.com/office/drawing/2014/main" id="{8A15D510-577A-D63F-4B43-748D43FAE27F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5" name="Tekstvak 124">
                    <a:extLst>
                      <a:ext uri="{FF2B5EF4-FFF2-40B4-BE49-F238E27FC236}">
                        <a16:creationId xmlns:a16="http://schemas.microsoft.com/office/drawing/2014/main" id="{D5FAF5CF-6FD8-571C-4408-CAE41638125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8047D641-A8CE-61A5-08F6-8002B87CAD3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C8203ECD-070A-77B7-5D49-54ACA50761E0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16" name="Rechthoek 115">
                      <a:extLst>
                        <a:ext uri="{FF2B5EF4-FFF2-40B4-BE49-F238E27FC236}">
                          <a16:creationId xmlns:a16="http://schemas.microsoft.com/office/drawing/2014/main" id="{9F06B79B-B0A6-1B74-A8F4-A496F622B7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7" name="Groep 116">
                      <a:extLst>
                        <a:ext uri="{FF2B5EF4-FFF2-40B4-BE49-F238E27FC236}">
                          <a16:creationId xmlns:a16="http://schemas.microsoft.com/office/drawing/2014/main" id="{80A3D6F3-F754-D695-6ACD-F6D92EE8A62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B44E5C75-83D5-2E03-11AB-E7599BB75C0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6DDBCB6B-A269-ABBF-B938-FF48B5D0FD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81575636-C489-F3FF-CD73-DB1FE75B171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B63EFBA8-BE70-4062-0948-1D4688CB58B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3" name="Rechthoek 122">
                        <a:extLst>
                          <a:ext uri="{FF2B5EF4-FFF2-40B4-BE49-F238E27FC236}">
                            <a16:creationId xmlns:a16="http://schemas.microsoft.com/office/drawing/2014/main" id="{89392D9A-8642-9FB4-9E1F-DA319B5FBEA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8" name="Pijl: rechts 117">
                      <a:extLst>
                        <a:ext uri="{FF2B5EF4-FFF2-40B4-BE49-F238E27FC236}">
                          <a16:creationId xmlns:a16="http://schemas.microsoft.com/office/drawing/2014/main" id="{B0FFA2F2-EED1-FD94-0C06-945C977391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5" name="Tekstvak 114">
                    <a:extLst>
                      <a:ext uri="{FF2B5EF4-FFF2-40B4-BE49-F238E27FC236}">
                        <a16:creationId xmlns:a16="http://schemas.microsoft.com/office/drawing/2014/main" id="{2038FEE8-A199-2B6E-7CEC-463AD12F9AC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3B3140D1-DB80-B5FB-224C-52DE5F3BD299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103" name="Groep 102">
                    <a:extLst>
                      <a:ext uri="{FF2B5EF4-FFF2-40B4-BE49-F238E27FC236}">
                        <a16:creationId xmlns:a16="http://schemas.microsoft.com/office/drawing/2014/main" id="{1A2B2B73-91F4-1E13-85DB-F6953CF89866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5" name="Rechthoek 104">
                      <a:extLst>
                        <a:ext uri="{FF2B5EF4-FFF2-40B4-BE49-F238E27FC236}">
                          <a16:creationId xmlns:a16="http://schemas.microsoft.com/office/drawing/2014/main" id="{0E17D203-1DBA-F43F-C95D-37E687BBA9E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6" name="Groep 105">
                      <a:extLst>
                        <a:ext uri="{FF2B5EF4-FFF2-40B4-BE49-F238E27FC236}">
                          <a16:creationId xmlns:a16="http://schemas.microsoft.com/office/drawing/2014/main" id="{CBAC38F1-D8E8-A076-AE8C-8AA87FC6581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938059F3-B3A8-5235-E31D-DF0631686AD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140A8ADB-32EA-2874-33CA-72058B0E2B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Rechte verbindingslijn 110">
                        <a:extLst>
                          <a:ext uri="{FF2B5EF4-FFF2-40B4-BE49-F238E27FC236}">
                            <a16:creationId xmlns:a16="http://schemas.microsoft.com/office/drawing/2014/main" id="{175C9226-BA2B-5AC2-35C7-99D91B569DF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Rechte verbindingslijn 111">
                        <a:extLst>
                          <a:ext uri="{FF2B5EF4-FFF2-40B4-BE49-F238E27FC236}">
                            <a16:creationId xmlns:a16="http://schemas.microsoft.com/office/drawing/2014/main" id="{44047651-88F9-6104-748D-4BA38A576BF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3" name="Rechthoek 112">
                        <a:extLst>
                          <a:ext uri="{FF2B5EF4-FFF2-40B4-BE49-F238E27FC236}">
                            <a16:creationId xmlns:a16="http://schemas.microsoft.com/office/drawing/2014/main" id="{EDB51350-3AE7-1325-B71D-5014A595F52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8" name="Pijl: rechts 107">
                      <a:extLst>
                        <a:ext uri="{FF2B5EF4-FFF2-40B4-BE49-F238E27FC236}">
                          <a16:creationId xmlns:a16="http://schemas.microsoft.com/office/drawing/2014/main" id="{FB1BA0CE-5ACB-7938-8BC4-6EB9E8A34B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4" name="Tekstvak 103">
                    <a:extLst>
                      <a:ext uri="{FF2B5EF4-FFF2-40B4-BE49-F238E27FC236}">
                        <a16:creationId xmlns:a16="http://schemas.microsoft.com/office/drawing/2014/main" id="{862FA5B2-EC01-49C0-1C72-AFE83A101DDA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E44CF8C8-FF12-3A0C-BA97-9C96F4057B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55" y="1125538"/>
            <a:ext cx="4251136" cy="7905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title here </a:t>
            </a:r>
            <a:br>
              <a:rPr lang="en-GB" noProof="0" dirty="0"/>
            </a:br>
            <a:r>
              <a:rPr lang="en-GB" noProof="0" dirty="0"/>
              <a:t>(max. 2 lines)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4C808AC7-439D-2176-0F81-821A2B6375C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80801" y="2312451"/>
            <a:ext cx="4234348" cy="377601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13" name="Tijdelijke aanduiding voor tekst 5">
            <a:extLst>
              <a:ext uri="{FF2B5EF4-FFF2-40B4-BE49-F238E27FC236}">
                <a16:creationId xmlns:a16="http://schemas.microsoft.com/office/drawing/2014/main" id="{3E235D56-D2F3-6021-1C53-D994E44A4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4251136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64776451-C422-8597-62DA-E0AE40C3277F}"/>
              </a:ext>
            </a:extLst>
          </p:cNvPr>
          <p:cNvGrpSpPr/>
          <p:nvPr userDrawn="1"/>
        </p:nvGrpSpPr>
        <p:grpSpPr>
          <a:xfrm>
            <a:off x="-3786438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EFFDBD0A-B415-F68E-D2D3-F8B2E454EA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2B84B67-FD38-B3A6-8731-649B5F72E51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927D141-813D-2FFD-7FF4-9D00E6BD535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2F767DC-2EF1-0AE5-49E4-7430FFF3C2B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C043CB66-A97B-6BF6-6400-7BB6115F2E5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3E1DCAB-9310-CE09-150B-5627B51639D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642CFD4-D1C8-6E66-0D9D-D1E25C70A44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65058A3-443C-2C6D-9D06-F8585EE718C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FB4EA84-67F5-E809-D365-458FE80551D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F06C0D8-DD3C-FD53-C522-4A0BC7F8009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28AF137-23DC-B057-3A47-4558A154593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9AAF1E0-B548-BF08-2F98-6E81C4C0E59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#1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4186000-61C2-630A-EE71-0F79C3C4D0E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BFE91F7-1CFB-2FD0-BD1D-DB52F56A63F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78926523-4FFC-C7B9-F04C-416E4BE3256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2192AE01-2D6F-D532-F2DA-58583581325C}"/>
                </a:ext>
              </a:extLst>
            </p:cNvPr>
            <p:cNvSpPr/>
            <p:nvPr userDrawn="1"/>
          </p:nvSpPr>
          <p:spPr>
            <a:xfrm>
              <a:off x="-3048000" y="3877207"/>
              <a:ext cx="267139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3408C03-1A24-ADBD-38F1-12772D6852B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2142CEEA-0692-2940-D0CD-C383C32C0FC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6C37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7998"/>
                  </a:solidFill>
                  <a:effectLst/>
                  <a:uLnTx/>
                  <a:uFillTx/>
                  <a:latin typeface="IBM Plex Sans"/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9FDBCCE-947B-FF70-17E7-91351B2ADF5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7473E2F-35A0-2C02-788E-CA15F86BF7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Heading #2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0F92D9E8-AE2C-1E95-5FA4-98D1037128E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4C016809-F2F3-8B57-CBFC-A7370D2D45C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2D58C02D-06AA-ADE3-A6BB-CFFB14A05BC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FD676DEB-462D-B67F-E98C-F5C935F9D77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F2976EAB-8F52-407F-B36A-7BFD82945DF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6754542-8810-F60C-B41B-2B3AEA89597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0799CA61-0BDC-7E47-F942-6A6C579245F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40D7E9EC-54C9-AC2B-DBAA-DBFC0EC6452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19459D55-0DC1-BF6F-50D3-8F973E6EF66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205149C5-2575-4BF9-7274-3A0AAEA13D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88A90DA-683E-0249-23F1-96186C131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0F88F1E8-DFE6-B0AE-ABA4-828E630281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1B9EFF5-696D-96C1-A12F-9C80EE0E08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4117E996-AA09-0B21-D447-BCFD9F1B03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D7DD4E3A-A404-0F3C-B916-FD7705325A5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DB1DAEA-2FBC-7767-462D-2345E56D0D9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CA75A36-8607-D4FC-CAE5-B43B5D151E7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BDFC964E-AD3E-71CE-A7D2-8FFE5B544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A7A6BE8C-52E3-FA67-432E-F7A062C432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4EC5B30-B8F0-3F9D-C2E1-050E98F424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42230B13-0F40-EE3F-D157-5BB3E3547C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B3AAE7E6-5470-02CE-05C3-B363624D3D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43341F1-2D5D-D2E1-9AC4-8EDD1ED2E42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93DF989A-8EA8-583D-B122-CEBEDF28AD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EB1956A6-844F-70E1-9B7B-5BB538FF7F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74F6645F-18CB-FF11-47F9-E08BB22C4CF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92A82F52-C86A-BF28-A90B-5C15BFFCBB6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3935C629-AD6D-433C-64A8-B3471D9A87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6D8B271C-3009-9E75-4C06-5CA8B395C8D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C45E638B-B413-C119-A0C2-A5814FC972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22A0B371-FEE2-2297-0D58-5A89B5A326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D6C38FE-D017-A1EB-DC92-803A67C325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A99411CE-F5C2-2CA0-C125-1B062B37B8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9ACB364-BFB6-9B45-0D69-DE937BFF7E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1573375E-4CE7-2E57-71B3-5FFDE68FC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9DB79650-2785-1B03-E7EC-53355B1D06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66DFAB14-2362-2971-B53D-D66FAC3AE75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435CC6B7-2A7A-8E67-06E3-EA299A0E15E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D6A075D-301C-FE09-E1A1-F10337698D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C476BA4E-D675-2712-C36F-B71E54527C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406DF2A3-BAAC-652F-6AB5-023CB24250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F43BFD5E-1B39-3DC5-148B-2E725C9A05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3E7ACAF-4453-EC1F-5FEA-907F44B6FF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1FBE1D8-5099-3B4B-F0DE-E017CA98D1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618C49C8-6315-E3E9-251C-B44979E9A21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57F6AEC7-C453-8AA3-F8DA-8D8107DFA61D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7A295E82-7BAF-822E-1361-685470E07E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9682F0D9-9F2B-41E6-5E69-3535EB6EA3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401C9B63-2EE6-A4F1-1DAA-3A56FEAE0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12588D20-5B27-B1D4-656B-4C1CA326A6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2E6BE61F-9CE8-A141-3613-05F4050F9EF2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4480" y="1916113"/>
            <a:ext cx="10704520" cy="4172354"/>
          </a:xfrm>
          <a:noFill/>
        </p:spPr>
        <p:txBody>
          <a:bodyPr tIns="0" bIns="90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the icon below </a:t>
            </a:r>
            <a:br>
              <a:rPr lang="en-GB"/>
            </a:br>
            <a:r>
              <a:rPr lang="en-GB"/>
              <a:t>to add a table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25941"/>
            <a:ext cx="581954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5CF155A-5692-C634-30DF-C8E6962901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3702C356-3B71-3806-4A21-A2BD8F5DFC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grpSp>
        <p:nvGrpSpPr>
          <p:cNvPr id="12" name="INSTRUCTION">
            <a:extLst>
              <a:ext uri="{FF2B5EF4-FFF2-40B4-BE49-F238E27FC236}">
                <a16:creationId xmlns:a16="http://schemas.microsoft.com/office/drawing/2014/main" id="{6F0261AD-DF46-85A6-51A6-25336A8769D2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040A4A73-1523-0044-D60B-E223CE4F1291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74983D21-3A6B-54C4-B35D-51FC39F0AB1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31927063-7978-1321-50EE-44A74509D6C0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0FD851C8-CA09-69C4-F116-FB16768D06BD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9" name="Groep 88">
                <a:extLst>
                  <a:ext uri="{FF2B5EF4-FFF2-40B4-BE49-F238E27FC236}">
                    <a16:creationId xmlns:a16="http://schemas.microsoft.com/office/drawing/2014/main" id="{FAFB7CE3-1937-8235-DE85-A250A6BE8DF3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AA56C9D-1554-091B-EDD8-6DD06BA0525B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AADEDE67-0896-A37C-E63A-318B517A4DD1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67BD742A-0626-044E-510E-A8C8F3DFC63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D52B32C3-908B-21FE-F07F-F2F3508384F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2" name="Groep 91">
                <a:extLst>
                  <a:ext uri="{FF2B5EF4-FFF2-40B4-BE49-F238E27FC236}">
                    <a16:creationId xmlns:a16="http://schemas.microsoft.com/office/drawing/2014/main" id="{BA4AD8F7-127A-8438-C46A-6AD8291CEB90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3" name="Rechthoek 92">
                  <a:extLst>
                    <a:ext uri="{FF2B5EF4-FFF2-40B4-BE49-F238E27FC236}">
                      <a16:creationId xmlns:a16="http://schemas.microsoft.com/office/drawing/2014/main" id="{A72AD878-B49B-377D-761D-AC0A61658317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 93">
                  <a:extLst>
                    <a:ext uri="{FF2B5EF4-FFF2-40B4-BE49-F238E27FC236}">
                      <a16:creationId xmlns:a16="http://schemas.microsoft.com/office/drawing/2014/main" id="{F82F579A-CE69-48CC-BD2B-02E40E9EE197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Tekstvak 94">
                  <a:extLst>
                    <a:ext uri="{FF2B5EF4-FFF2-40B4-BE49-F238E27FC236}">
                      <a16:creationId xmlns:a16="http://schemas.microsoft.com/office/drawing/2014/main" id="{A27C96FC-43C5-361F-5068-16FDC82FF0F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6" name="Vrije vorm: vorm 95">
                  <a:extLst>
                    <a:ext uri="{FF2B5EF4-FFF2-40B4-BE49-F238E27FC236}">
                      <a16:creationId xmlns:a16="http://schemas.microsoft.com/office/drawing/2014/main" id="{A85CF552-A26C-7A7E-7FFD-FB6857F0CFAF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7" name="Groep 96">
                  <a:extLst>
                    <a:ext uri="{FF2B5EF4-FFF2-40B4-BE49-F238E27FC236}">
                      <a16:creationId xmlns:a16="http://schemas.microsoft.com/office/drawing/2014/main" id="{930BF780-6900-2E55-27CE-47877FA2BA93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05" name="Vrije vorm: vorm 104">
                    <a:extLst>
                      <a:ext uri="{FF2B5EF4-FFF2-40B4-BE49-F238E27FC236}">
                        <a16:creationId xmlns:a16="http://schemas.microsoft.com/office/drawing/2014/main" id="{C2281E7E-8973-0643-B863-04C50BEA19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Rechthoek: afgeronde hoeken 105">
                    <a:extLst>
                      <a:ext uri="{FF2B5EF4-FFF2-40B4-BE49-F238E27FC236}">
                        <a16:creationId xmlns:a16="http://schemas.microsoft.com/office/drawing/2014/main" id="{D003FBC7-15C4-99C1-FA56-5EC671CCF25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Vrije vorm: vorm 106">
                    <a:extLst>
                      <a:ext uri="{FF2B5EF4-FFF2-40B4-BE49-F238E27FC236}">
                        <a16:creationId xmlns:a16="http://schemas.microsoft.com/office/drawing/2014/main" id="{2021F204-91CB-D2B0-ED5B-10BFE0D913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8" name="Gelijkbenige driehoek 97">
                  <a:extLst>
                    <a:ext uri="{FF2B5EF4-FFF2-40B4-BE49-F238E27FC236}">
                      <a16:creationId xmlns:a16="http://schemas.microsoft.com/office/drawing/2014/main" id="{04CF8760-5437-10BB-F368-237BBAFAE658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Tekstvak 98">
                  <a:extLst>
                    <a:ext uri="{FF2B5EF4-FFF2-40B4-BE49-F238E27FC236}">
                      <a16:creationId xmlns:a16="http://schemas.microsoft.com/office/drawing/2014/main" id="{E097A4A4-499C-1D4D-69EB-7F2D97954F8F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0" name="Gelijkbenige driehoek 99">
                  <a:extLst>
                    <a:ext uri="{FF2B5EF4-FFF2-40B4-BE49-F238E27FC236}">
                      <a16:creationId xmlns:a16="http://schemas.microsoft.com/office/drawing/2014/main" id="{C8F4DC68-484C-39BD-C9AE-23012921D040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FD06E96-51A9-5997-3777-B702B86F9597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5E44FE51-E778-7A85-6A8D-3EDCBDF424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3" name="Rechte verbindingslijn 102">
                    <a:extLst>
                      <a:ext uri="{FF2B5EF4-FFF2-40B4-BE49-F238E27FC236}">
                        <a16:creationId xmlns:a16="http://schemas.microsoft.com/office/drawing/2014/main" id="{8F67CD06-8C4C-81A1-819C-4221643C9956}"/>
                      </a:ext>
                    </a:extLst>
                  </p:cNvPr>
                  <p:cNvCxnSpPr>
                    <a:stCxn id="102" idx="0"/>
                    <a:endCxn id="102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Rechte verbindingslijn 103">
                    <a:extLst>
                      <a:ext uri="{FF2B5EF4-FFF2-40B4-BE49-F238E27FC236}">
                        <a16:creationId xmlns:a16="http://schemas.microsoft.com/office/drawing/2014/main" id="{17C3AFB5-E2CD-5286-94D8-484D7D35BEFF}"/>
                      </a:ext>
                    </a:extLst>
                  </p:cNvPr>
                  <p:cNvCxnSpPr>
                    <a:stCxn id="102" idx="1"/>
                    <a:endCxn id="102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2DC85D66-51B1-FE8B-8839-C54410D3638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15" name="Rechthoek 14">
                <a:extLst>
                  <a:ext uri="{FF2B5EF4-FFF2-40B4-BE49-F238E27FC236}">
                    <a16:creationId xmlns:a16="http://schemas.microsoft.com/office/drawing/2014/main" id="{8C2CFCD8-ACDD-A117-EA00-BED4D0C27C8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8D477EFE-1671-9371-6C6B-C2600398AAC2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C25EDBFA-46E1-A712-4CCB-E72AA8D26F6B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id="{4213D611-C729-80EB-1938-C06A7AA11D55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0" name="ICOON_info">
                <a:extLst>
                  <a:ext uri="{FF2B5EF4-FFF2-40B4-BE49-F238E27FC236}">
                    <a16:creationId xmlns:a16="http://schemas.microsoft.com/office/drawing/2014/main" id="{B58AFAC5-2D52-50C6-77D9-37AC46B208D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4" name="Ovaal 83">
                  <a:extLst>
                    <a:ext uri="{FF2B5EF4-FFF2-40B4-BE49-F238E27FC236}">
                      <a16:creationId xmlns:a16="http://schemas.microsoft.com/office/drawing/2014/main" id="{C0E1D5A3-5AE7-8FB5-9267-28594AF5EC8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Graphic 163" descr="Informatie">
                  <a:extLst>
                    <a:ext uri="{FF2B5EF4-FFF2-40B4-BE49-F238E27FC236}">
                      <a16:creationId xmlns:a16="http://schemas.microsoft.com/office/drawing/2014/main" id="{7FE486F2-29E9-F146-2C9A-71FD1A4C442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2E574018-3FF3-62E7-1169-37001F1BAC05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9" name="Inspireren">
                  <a:extLst>
                    <a:ext uri="{FF2B5EF4-FFF2-40B4-BE49-F238E27FC236}">
                      <a16:creationId xmlns:a16="http://schemas.microsoft.com/office/drawing/2014/main" id="{9AA4BF9C-D6C9-6119-DFF0-B7D50F95CE8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Freeform 12">
                    <a:extLst>
                      <a:ext uri="{FF2B5EF4-FFF2-40B4-BE49-F238E27FC236}">
                        <a16:creationId xmlns:a16="http://schemas.microsoft.com/office/drawing/2014/main" id="{4258FD48-C964-62EB-849C-1BF174CCAA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2" name="Freeform 13">
                    <a:extLst>
                      <a:ext uri="{FF2B5EF4-FFF2-40B4-BE49-F238E27FC236}">
                        <a16:creationId xmlns:a16="http://schemas.microsoft.com/office/drawing/2014/main" id="{65530417-3186-0149-7A41-010E6618E7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3" name="Freeform 14">
                    <a:extLst>
                      <a:ext uri="{FF2B5EF4-FFF2-40B4-BE49-F238E27FC236}">
                        <a16:creationId xmlns:a16="http://schemas.microsoft.com/office/drawing/2014/main" id="{9E3B60E0-51EF-CA0B-42D8-1F157836FDE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0" name="Tekstvak 79">
                  <a:extLst>
                    <a:ext uri="{FF2B5EF4-FFF2-40B4-BE49-F238E27FC236}">
                      <a16:creationId xmlns:a16="http://schemas.microsoft.com/office/drawing/2014/main" id="{E61BA489-0BDA-4757-FA0D-ECCFBB776F62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DBE69ABB-531A-B2E3-A7FD-15AA6546CA9E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78DF1652-EF46-DA88-E1B5-D112B2EE29A2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E0473E57-860F-1743-FF6E-188490595CCC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46D61970-3A06-0541-9260-A13DF6BD234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0" name="Groep 69">
                    <a:extLst>
                      <a:ext uri="{FF2B5EF4-FFF2-40B4-BE49-F238E27FC236}">
                        <a16:creationId xmlns:a16="http://schemas.microsoft.com/office/drawing/2014/main" id="{DC24D4EB-ABD9-ED34-0D05-9F8DF3522A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2" name="Groep 71">
                      <a:extLst>
                        <a:ext uri="{FF2B5EF4-FFF2-40B4-BE49-F238E27FC236}">
                          <a16:creationId xmlns:a16="http://schemas.microsoft.com/office/drawing/2014/main" id="{DE08E3AB-719F-268A-3885-B2F3F59351D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4" name="Rechte verbindingslijn 73">
                        <a:extLst>
                          <a:ext uri="{FF2B5EF4-FFF2-40B4-BE49-F238E27FC236}">
                            <a16:creationId xmlns:a16="http://schemas.microsoft.com/office/drawing/2014/main" id="{8C685B91-4488-9A3B-70E6-52763956704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Rechte verbindingslijn 74">
                        <a:extLst>
                          <a:ext uri="{FF2B5EF4-FFF2-40B4-BE49-F238E27FC236}">
                            <a16:creationId xmlns:a16="http://schemas.microsoft.com/office/drawing/2014/main" id="{7EB1D2C1-57CD-B2DF-779D-704559BA556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Rechte verbindingslijn 75">
                        <a:extLst>
                          <a:ext uri="{FF2B5EF4-FFF2-40B4-BE49-F238E27FC236}">
                            <a16:creationId xmlns:a16="http://schemas.microsoft.com/office/drawing/2014/main" id="{08ECFCAB-25BC-CB70-8CFC-3A2FC0094D6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Rechte verbindingslijn 76">
                        <a:extLst>
                          <a:ext uri="{FF2B5EF4-FFF2-40B4-BE49-F238E27FC236}">
                            <a16:creationId xmlns:a16="http://schemas.microsoft.com/office/drawing/2014/main" id="{1349E5AD-A5E8-F237-5C5E-F6A00F00D14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Rechthoek 77">
                        <a:extLst>
                          <a:ext uri="{FF2B5EF4-FFF2-40B4-BE49-F238E27FC236}">
                            <a16:creationId xmlns:a16="http://schemas.microsoft.com/office/drawing/2014/main" id="{020598CE-40FE-FBD9-2C0B-8F3F8AFBA0C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3" name="Vrije vorm: vorm 72">
                      <a:extLst>
                        <a:ext uri="{FF2B5EF4-FFF2-40B4-BE49-F238E27FC236}">
                          <a16:creationId xmlns:a16="http://schemas.microsoft.com/office/drawing/2014/main" id="{A40B1F9F-BAED-1A05-DDF8-C13F6C860C3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1" name="Tekstvak 70">
                    <a:extLst>
                      <a:ext uri="{FF2B5EF4-FFF2-40B4-BE49-F238E27FC236}">
                        <a16:creationId xmlns:a16="http://schemas.microsoft.com/office/drawing/2014/main" id="{A9613E15-607D-0CC9-3E55-6FF07DC50A1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318F817F-0598-AD80-5B27-03F3F5F961C2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29D5C6A2-62F8-2F2C-6291-7D96AD0736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2A6FD01C-5BC6-E609-6EAC-B8DB7BE671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3" name="Groep 62">
                      <a:extLst>
                        <a:ext uri="{FF2B5EF4-FFF2-40B4-BE49-F238E27FC236}">
                          <a16:creationId xmlns:a16="http://schemas.microsoft.com/office/drawing/2014/main" id="{98E1FAB0-518E-2714-4536-A45213B28CC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5" name="Rechte verbindingslijn 64">
                        <a:extLst>
                          <a:ext uri="{FF2B5EF4-FFF2-40B4-BE49-F238E27FC236}">
                            <a16:creationId xmlns:a16="http://schemas.microsoft.com/office/drawing/2014/main" id="{CCEE7BE4-ACC9-8CA0-BB6F-18A93FCDFFC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Rechte verbindingslijn 65">
                        <a:extLst>
                          <a:ext uri="{FF2B5EF4-FFF2-40B4-BE49-F238E27FC236}">
                            <a16:creationId xmlns:a16="http://schemas.microsoft.com/office/drawing/2014/main" id="{7B3FEB82-9A25-E108-8BF5-D94E6B35632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Rechte verbindingslijn 66">
                        <a:extLst>
                          <a:ext uri="{FF2B5EF4-FFF2-40B4-BE49-F238E27FC236}">
                            <a16:creationId xmlns:a16="http://schemas.microsoft.com/office/drawing/2014/main" id="{F65CBFD9-F50A-7F07-FA20-FA399D386D1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C992E258-A1C0-41D4-F09E-9710A11B399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9" name="Rechthoek 68">
                        <a:extLst>
                          <a:ext uri="{FF2B5EF4-FFF2-40B4-BE49-F238E27FC236}">
                            <a16:creationId xmlns:a16="http://schemas.microsoft.com/office/drawing/2014/main" id="{A29C5CC2-5B56-4EC4-406C-77952464BF5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4" name="Pijl: rechts 63">
                      <a:extLst>
                        <a:ext uri="{FF2B5EF4-FFF2-40B4-BE49-F238E27FC236}">
                          <a16:creationId xmlns:a16="http://schemas.microsoft.com/office/drawing/2014/main" id="{948D2DF3-FED0-3E57-B539-3168BF555C2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1" name="Tekstvak 60">
                    <a:extLst>
                      <a:ext uri="{FF2B5EF4-FFF2-40B4-BE49-F238E27FC236}">
                        <a16:creationId xmlns:a16="http://schemas.microsoft.com/office/drawing/2014/main" id="{EDC7BD16-C272-8E3C-769F-60CBF8E0452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F0490F92-2728-E4F7-0D8A-1D74133243EF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C90DCE6A-66A0-8A0B-B2D1-DAE8E599A59C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D7DDDF3A-4512-E313-F551-3A79272B1D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3" name="Groep 52">
                      <a:extLst>
                        <a:ext uri="{FF2B5EF4-FFF2-40B4-BE49-F238E27FC236}">
                          <a16:creationId xmlns:a16="http://schemas.microsoft.com/office/drawing/2014/main" id="{6E094DBD-1149-8FE2-15B2-DE8616A4911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5" name="Rechte verbindingslijn 54">
                        <a:extLst>
                          <a:ext uri="{FF2B5EF4-FFF2-40B4-BE49-F238E27FC236}">
                            <a16:creationId xmlns:a16="http://schemas.microsoft.com/office/drawing/2014/main" id="{EE16F7C6-2A48-037D-AC0F-A23D2BD76C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Rechte verbindingslijn 55">
                        <a:extLst>
                          <a:ext uri="{FF2B5EF4-FFF2-40B4-BE49-F238E27FC236}">
                            <a16:creationId xmlns:a16="http://schemas.microsoft.com/office/drawing/2014/main" id="{1DD08320-652F-E882-95C4-C9BB938E074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Rechte verbindingslijn 56">
                        <a:extLst>
                          <a:ext uri="{FF2B5EF4-FFF2-40B4-BE49-F238E27FC236}">
                            <a16:creationId xmlns:a16="http://schemas.microsoft.com/office/drawing/2014/main" id="{0AEFB1D5-467C-92F8-ADD5-AE56396C9E2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Rechte verbindingslijn 57">
                        <a:extLst>
                          <a:ext uri="{FF2B5EF4-FFF2-40B4-BE49-F238E27FC236}">
                            <a16:creationId xmlns:a16="http://schemas.microsoft.com/office/drawing/2014/main" id="{2F02ADF1-CCA6-0897-894D-F74B4846FD7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9" name="Rechthoek 58">
                        <a:extLst>
                          <a:ext uri="{FF2B5EF4-FFF2-40B4-BE49-F238E27FC236}">
                            <a16:creationId xmlns:a16="http://schemas.microsoft.com/office/drawing/2014/main" id="{89D498E7-9ADC-E77B-6C42-690CAC1607B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4" name="Pijl: rechts 53">
                      <a:extLst>
                        <a:ext uri="{FF2B5EF4-FFF2-40B4-BE49-F238E27FC236}">
                          <a16:creationId xmlns:a16="http://schemas.microsoft.com/office/drawing/2014/main" id="{BAC3DA4C-B712-AFA5-BCF6-5932DCE4F37D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1" name="Tekstvak 50">
                    <a:extLst>
                      <a:ext uri="{FF2B5EF4-FFF2-40B4-BE49-F238E27FC236}">
                        <a16:creationId xmlns:a16="http://schemas.microsoft.com/office/drawing/2014/main" id="{0CEC529F-5B70-6CD2-AA92-7B1429FEACE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F4C645C9-BFB3-94E5-4DD3-84267F0C6EC9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0" name="Groep 39">
                    <a:extLst>
                      <a:ext uri="{FF2B5EF4-FFF2-40B4-BE49-F238E27FC236}">
                        <a16:creationId xmlns:a16="http://schemas.microsoft.com/office/drawing/2014/main" id="{59D922A1-C041-B4A9-3229-DCD025FE836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2" name="Rechthoek 41">
                      <a:extLst>
                        <a:ext uri="{FF2B5EF4-FFF2-40B4-BE49-F238E27FC236}">
                          <a16:creationId xmlns:a16="http://schemas.microsoft.com/office/drawing/2014/main" id="{F45219F2-1401-E2E8-C447-95348CA8D8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3" name="Groep 42">
                      <a:extLst>
                        <a:ext uri="{FF2B5EF4-FFF2-40B4-BE49-F238E27FC236}">
                          <a16:creationId xmlns:a16="http://schemas.microsoft.com/office/drawing/2014/main" id="{E31B4BB9-E787-425F-5C6C-3AEC9219020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5" name="Rechte verbindingslijn 44">
                        <a:extLst>
                          <a:ext uri="{FF2B5EF4-FFF2-40B4-BE49-F238E27FC236}">
                            <a16:creationId xmlns:a16="http://schemas.microsoft.com/office/drawing/2014/main" id="{2EAD2C39-698C-07BD-AD14-0451CE5B567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Rechte verbindingslijn 45">
                        <a:extLst>
                          <a:ext uri="{FF2B5EF4-FFF2-40B4-BE49-F238E27FC236}">
                            <a16:creationId xmlns:a16="http://schemas.microsoft.com/office/drawing/2014/main" id="{1BB47246-5B02-FB9A-FCD9-E398B432456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Rechte verbindingslijn 46">
                        <a:extLst>
                          <a:ext uri="{FF2B5EF4-FFF2-40B4-BE49-F238E27FC236}">
                            <a16:creationId xmlns:a16="http://schemas.microsoft.com/office/drawing/2014/main" id="{E46955EF-7931-5B99-1363-5A326A7EA1A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Rechte verbindingslijn 47">
                        <a:extLst>
                          <a:ext uri="{FF2B5EF4-FFF2-40B4-BE49-F238E27FC236}">
                            <a16:creationId xmlns:a16="http://schemas.microsoft.com/office/drawing/2014/main" id="{7F3702FE-A627-0177-68B5-C9A7FE3478A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9" name="Rechthoek 48">
                        <a:extLst>
                          <a:ext uri="{FF2B5EF4-FFF2-40B4-BE49-F238E27FC236}">
                            <a16:creationId xmlns:a16="http://schemas.microsoft.com/office/drawing/2014/main" id="{21427688-5703-256A-9C7D-A36521BA8B3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4" name="Pijl: rechts 43">
                      <a:extLst>
                        <a:ext uri="{FF2B5EF4-FFF2-40B4-BE49-F238E27FC236}">
                          <a16:creationId xmlns:a16="http://schemas.microsoft.com/office/drawing/2014/main" id="{4D7F23E7-A96C-74F4-6405-B246242C653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1" name="Tekstvak 40">
                    <a:extLst>
                      <a:ext uri="{FF2B5EF4-FFF2-40B4-BE49-F238E27FC236}">
                        <a16:creationId xmlns:a16="http://schemas.microsoft.com/office/drawing/2014/main" id="{971E0565-4299-D649-2CEF-2A73ADBC6A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9751E623-84BA-2DC0-0C5C-2795852A099F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0" name="Groep 29">
                    <a:extLst>
                      <a:ext uri="{FF2B5EF4-FFF2-40B4-BE49-F238E27FC236}">
                        <a16:creationId xmlns:a16="http://schemas.microsoft.com/office/drawing/2014/main" id="{9E482848-187C-4924-695B-EEFB246A35D9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2" name="Rechthoek 31">
                      <a:extLst>
                        <a:ext uri="{FF2B5EF4-FFF2-40B4-BE49-F238E27FC236}">
                          <a16:creationId xmlns:a16="http://schemas.microsoft.com/office/drawing/2014/main" id="{DA29E055-B9F2-4944-77FB-B1413F71CD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3" name="Groep 32">
                      <a:extLst>
                        <a:ext uri="{FF2B5EF4-FFF2-40B4-BE49-F238E27FC236}">
                          <a16:creationId xmlns:a16="http://schemas.microsoft.com/office/drawing/2014/main" id="{85C70225-48BE-8630-BA5E-127A1DD0A3F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5" name="Rechte verbindingslijn 34">
                        <a:extLst>
                          <a:ext uri="{FF2B5EF4-FFF2-40B4-BE49-F238E27FC236}">
                            <a16:creationId xmlns:a16="http://schemas.microsoft.com/office/drawing/2014/main" id="{0FABEA02-96B6-D409-4FF4-C6ECD8A2F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Rechte verbindingslijn 35">
                        <a:extLst>
                          <a:ext uri="{FF2B5EF4-FFF2-40B4-BE49-F238E27FC236}">
                            <a16:creationId xmlns:a16="http://schemas.microsoft.com/office/drawing/2014/main" id="{C3271450-36A6-79AF-7B08-89D0422D1B3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" name="Rechte verbindingslijn 36">
                        <a:extLst>
                          <a:ext uri="{FF2B5EF4-FFF2-40B4-BE49-F238E27FC236}">
                            <a16:creationId xmlns:a16="http://schemas.microsoft.com/office/drawing/2014/main" id="{1DE4B3DF-F8D2-B831-DF9D-72116296126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Rechte verbindingslijn 37">
                        <a:extLst>
                          <a:ext uri="{FF2B5EF4-FFF2-40B4-BE49-F238E27FC236}">
                            <a16:creationId xmlns:a16="http://schemas.microsoft.com/office/drawing/2014/main" id="{32DB7695-A26C-0A8B-ED7C-639F5F7E412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9" name="Rechthoek 38">
                        <a:extLst>
                          <a:ext uri="{FF2B5EF4-FFF2-40B4-BE49-F238E27FC236}">
                            <a16:creationId xmlns:a16="http://schemas.microsoft.com/office/drawing/2014/main" id="{ECC4405A-AA0C-22C4-9189-6066BE517A0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4" name="Pijl: rechts 33">
                      <a:extLst>
                        <a:ext uri="{FF2B5EF4-FFF2-40B4-BE49-F238E27FC236}">
                          <a16:creationId xmlns:a16="http://schemas.microsoft.com/office/drawing/2014/main" id="{05658E28-00DE-2E2C-DA4D-66F47AC59B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1" name="Tekstvak 30">
                    <a:extLst>
                      <a:ext uri="{FF2B5EF4-FFF2-40B4-BE49-F238E27FC236}">
                        <a16:creationId xmlns:a16="http://schemas.microsoft.com/office/drawing/2014/main" id="{DBB029D7-DA08-E102-7744-A9B78E5287A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322DB4B0-CA05-4A9D-96E2-450688C4E6FC}"/>
              </a:ext>
            </a:extLst>
          </p:cNvPr>
          <p:cNvSpPr/>
          <p:nvPr userDrawn="1"/>
        </p:nvSpPr>
        <p:spPr>
          <a:xfrm>
            <a:off x="0" y="-425941"/>
            <a:ext cx="97302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7" name="Tijdelijke aanduiding voor tekst 5">
            <a:extLst>
              <a:ext uri="{FF2B5EF4-FFF2-40B4-BE49-F238E27FC236}">
                <a16:creationId xmlns:a16="http://schemas.microsoft.com/office/drawing/2014/main" id="{98CAA3D9-A806-D9EA-EC6E-F351ECFBBD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755" y="768820"/>
            <a:ext cx="10704520" cy="2122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CED5DD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Place your subtitle here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850EDF-FD71-F3E4-709A-ADCF5A4E5B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3200" y="6418910"/>
            <a:ext cx="270000" cy="144759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jdelijke aanduiding voor voettekst 2">
            <a:extLst>
              <a:ext uri="{FF2B5EF4-FFF2-40B4-BE49-F238E27FC236}">
                <a16:creationId xmlns:a16="http://schemas.microsoft.com/office/drawing/2014/main" id="{01900FB5-A45B-2861-AD8B-BA8E439B16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640006" y="6418910"/>
            <a:ext cx="4522781" cy="14475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1899559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je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– Herit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3391954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Logo animation – Heritage Blue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EE37DE6-B988-2E77-3776-2B5D89A2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2B1A7141-A508-D485-E76E-0A509700EE5D}"/>
              </a:ext>
            </a:extLst>
          </p:cNvPr>
          <p:cNvSpPr/>
          <p:nvPr userDrawn="1"/>
        </p:nvSpPr>
        <p:spPr>
          <a:xfrm>
            <a:off x="0" y="0"/>
            <a:ext cx="3667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474B4-B692-D11C-EDD2-833A4B505EB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331"/>
              <a:gd name="connsiteY0" fmla="*/ 0 h 7264134"/>
              <a:gd name="connsiteX1" fmla="*/ 12195332 w 12195331"/>
              <a:gd name="connsiteY1" fmla="*/ 0 h 7264134"/>
              <a:gd name="connsiteX2" fmla="*/ 12195332 w 12195331"/>
              <a:gd name="connsiteY2" fmla="*/ 7264135 h 7264134"/>
              <a:gd name="connsiteX3" fmla="*/ 1 w 12195331"/>
              <a:gd name="connsiteY3" fmla="*/ 7264135 h 726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331" h="7264134">
                <a:moveTo>
                  <a:pt x="0" y="0"/>
                </a:moveTo>
                <a:lnTo>
                  <a:pt x="12195332" y="0"/>
                </a:lnTo>
                <a:lnTo>
                  <a:pt x="12195332" y="7264135"/>
                </a:lnTo>
                <a:lnTo>
                  <a:pt x="1" y="7264135"/>
                </a:lnTo>
                <a:close/>
              </a:path>
            </a:pathLst>
          </a:custGeom>
          <a:solidFill>
            <a:schemeClr val="accent2"/>
          </a:solidFill>
          <a:ln w="222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F558F12-C52E-E125-6156-744D3B72BEC0}"/>
              </a:ext>
            </a:extLst>
          </p:cNvPr>
          <p:cNvGrpSpPr/>
          <p:nvPr userDrawn="1"/>
        </p:nvGrpSpPr>
        <p:grpSpPr>
          <a:xfrm>
            <a:off x="4798629" y="3630202"/>
            <a:ext cx="2597850" cy="541644"/>
            <a:chOff x="4798629" y="3833932"/>
            <a:chExt cx="2597850" cy="541644"/>
          </a:xfrm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8403A72D-8327-59C9-D1D7-3438410E79B1}"/>
                </a:ext>
              </a:extLst>
            </p:cNvPr>
            <p:cNvSpPr/>
            <p:nvPr/>
          </p:nvSpPr>
          <p:spPr>
            <a:xfrm>
              <a:off x="5866816" y="3833932"/>
              <a:ext cx="461919" cy="433049"/>
            </a:xfrm>
            <a:custGeom>
              <a:avLst/>
              <a:gdLst>
                <a:gd name="connsiteX0" fmla="*/ 366426 w 461919"/>
                <a:gd name="connsiteY0" fmla="*/ 359543 h 433049"/>
                <a:gd name="connsiteX1" fmla="*/ 355322 w 461919"/>
                <a:gd name="connsiteY1" fmla="*/ 364206 h 433049"/>
                <a:gd name="connsiteX2" fmla="*/ 335558 w 461919"/>
                <a:gd name="connsiteY2" fmla="*/ 364872 h 433049"/>
                <a:gd name="connsiteX3" fmla="*/ 126362 w 461919"/>
                <a:gd name="connsiteY3" fmla="*/ 364872 h 433049"/>
                <a:gd name="connsiteX4" fmla="*/ 98824 w 461919"/>
                <a:gd name="connsiteY4" fmla="*/ 361985 h 433049"/>
                <a:gd name="connsiteX5" fmla="*/ 95715 w 461919"/>
                <a:gd name="connsiteY5" fmla="*/ 359543 h 433049"/>
                <a:gd name="connsiteX6" fmla="*/ 91940 w 461919"/>
                <a:gd name="connsiteY6" fmla="*/ 352658 h 433049"/>
                <a:gd name="connsiteX7" fmla="*/ 91274 w 461919"/>
                <a:gd name="connsiteY7" fmla="*/ 348661 h 433049"/>
                <a:gd name="connsiteX8" fmla="*/ 90608 w 461919"/>
                <a:gd name="connsiteY8" fmla="*/ 328674 h 433049"/>
                <a:gd name="connsiteX9" fmla="*/ 90608 w 461919"/>
                <a:gd name="connsiteY9" fmla="*/ 213194 h 433049"/>
                <a:gd name="connsiteX10" fmla="*/ 91274 w 461919"/>
                <a:gd name="connsiteY10" fmla="*/ 193651 h 433049"/>
                <a:gd name="connsiteX11" fmla="*/ 95937 w 461919"/>
                <a:gd name="connsiteY11" fmla="*/ 182325 h 433049"/>
                <a:gd name="connsiteX12" fmla="*/ 126806 w 461919"/>
                <a:gd name="connsiteY12" fmla="*/ 176995 h 433049"/>
                <a:gd name="connsiteX13" fmla="*/ 372200 w 461919"/>
                <a:gd name="connsiteY13" fmla="*/ 176995 h 433049"/>
                <a:gd name="connsiteX14" fmla="*/ 372200 w 461919"/>
                <a:gd name="connsiteY14" fmla="*/ 328452 h 433049"/>
                <a:gd name="connsiteX15" fmla="*/ 372200 w 461919"/>
                <a:gd name="connsiteY15" fmla="*/ 340000 h 433049"/>
                <a:gd name="connsiteX16" fmla="*/ 371978 w 461919"/>
                <a:gd name="connsiteY16" fmla="*/ 344885 h 433049"/>
                <a:gd name="connsiteX17" fmla="*/ 367092 w 461919"/>
                <a:gd name="connsiteY17" fmla="*/ 359321 h 433049"/>
                <a:gd name="connsiteX18" fmla="*/ 371757 w 461919"/>
                <a:gd name="connsiteY18" fmla="*/ 35310 h 433049"/>
                <a:gd name="connsiteX19" fmla="*/ 371757 w 461919"/>
                <a:gd name="connsiteY19" fmla="*/ 37753 h 433049"/>
                <a:gd name="connsiteX20" fmla="*/ 371757 w 461919"/>
                <a:gd name="connsiteY20" fmla="*/ 101267 h 433049"/>
                <a:gd name="connsiteX21" fmla="*/ 370646 w 461919"/>
                <a:gd name="connsiteY21" fmla="*/ 107485 h 433049"/>
                <a:gd name="connsiteX22" fmla="*/ 369757 w 461919"/>
                <a:gd name="connsiteY22" fmla="*/ 108151 h 433049"/>
                <a:gd name="connsiteX23" fmla="*/ 368425 w 461919"/>
                <a:gd name="connsiteY23" fmla="*/ 108374 h 433049"/>
                <a:gd name="connsiteX24" fmla="*/ 367092 w 461919"/>
                <a:gd name="connsiteY24" fmla="*/ 108374 h 433049"/>
                <a:gd name="connsiteX25" fmla="*/ 364428 w 461919"/>
                <a:gd name="connsiteY25" fmla="*/ 108374 h 433049"/>
                <a:gd name="connsiteX26" fmla="*/ 108151 w 461919"/>
                <a:gd name="connsiteY26" fmla="*/ 108374 h 433049"/>
                <a:gd name="connsiteX27" fmla="*/ 15768 w 461919"/>
                <a:gd name="connsiteY27" fmla="*/ 124141 h 433049"/>
                <a:gd name="connsiteX28" fmla="*/ 0 w 461919"/>
                <a:gd name="connsiteY28" fmla="*/ 216525 h 433049"/>
                <a:gd name="connsiteX29" fmla="*/ 0 w 461919"/>
                <a:gd name="connsiteY29" fmla="*/ 324899 h 433049"/>
                <a:gd name="connsiteX30" fmla="*/ 15768 w 461919"/>
                <a:gd name="connsiteY30" fmla="*/ 417282 h 433049"/>
                <a:gd name="connsiteX31" fmla="*/ 108151 w 461919"/>
                <a:gd name="connsiteY31" fmla="*/ 433050 h 433049"/>
                <a:gd name="connsiteX32" fmla="*/ 461920 w 461919"/>
                <a:gd name="connsiteY32" fmla="*/ 433050 h 433049"/>
                <a:gd name="connsiteX33" fmla="*/ 461920 w 461919"/>
                <a:gd name="connsiteY33" fmla="*/ 0 h 433049"/>
                <a:gd name="connsiteX34" fmla="*/ 381750 w 461919"/>
                <a:gd name="connsiteY34" fmla="*/ 25983 h 433049"/>
                <a:gd name="connsiteX35" fmla="*/ 373089 w 461919"/>
                <a:gd name="connsiteY35" fmla="*/ 30202 h 433049"/>
                <a:gd name="connsiteX36" fmla="*/ 372423 w 461919"/>
                <a:gd name="connsiteY36" fmla="*/ 31535 h 433049"/>
                <a:gd name="connsiteX37" fmla="*/ 371757 w 461919"/>
                <a:gd name="connsiteY37" fmla="*/ 35088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61919" h="433049">
                  <a:moveTo>
                    <a:pt x="366426" y="359543"/>
                  </a:moveTo>
                  <a:cubicBezTo>
                    <a:pt x="363761" y="362207"/>
                    <a:pt x="360430" y="363540"/>
                    <a:pt x="355322" y="364206"/>
                  </a:cubicBezTo>
                  <a:cubicBezTo>
                    <a:pt x="350437" y="364872"/>
                    <a:pt x="343997" y="364872"/>
                    <a:pt x="335558" y="364872"/>
                  </a:cubicBezTo>
                  <a:lnTo>
                    <a:pt x="126362" y="364872"/>
                  </a:lnTo>
                  <a:cubicBezTo>
                    <a:pt x="112371" y="364872"/>
                    <a:pt x="104154" y="364872"/>
                    <a:pt x="98824" y="361985"/>
                  </a:cubicBezTo>
                  <a:cubicBezTo>
                    <a:pt x="97714" y="361319"/>
                    <a:pt x="96603" y="360653"/>
                    <a:pt x="95715" y="359543"/>
                  </a:cubicBezTo>
                  <a:cubicBezTo>
                    <a:pt x="93939" y="357766"/>
                    <a:pt x="92606" y="355323"/>
                    <a:pt x="91940" y="352658"/>
                  </a:cubicBezTo>
                  <a:cubicBezTo>
                    <a:pt x="91718" y="351548"/>
                    <a:pt x="91274" y="350215"/>
                    <a:pt x="91274" y="348661"/>
                  </a:cubicBezTo>
                  <a:cubicBezTo>
                    <a:pt x="90608" y="343775"/>
                    <a:pt x="90608" y="337335"/>
                    <a:pt x="90608" y="328674"/>
                  </a:cubicBezTo>
                  <a:lnTo>
                    <a:pt x="90608" y="213194"/>
                  </a:lnTo>
                  <a:cubicBezTo>
                    <a:pt x="90608" y="204977"/>
                    <a:pt x="90608" y="198537"/>
                    <a:pt x="91274" y="193651"/>
                  </a:cubicBezTo>
                  <a:cubicBezTo>
                    <a:pt x="91940" y="188543"/>
                    <a:pt x="93272" y="184990"/>
                    <a:pt x="95937" y="182325"/>
                  </a:cubicBezTo>
                  <a:cubicBezTo>
                    <a:pt x="101267" y="176995"/>
                    <a:pt x="109706" y="176995"/>
                    <a:pt x="126806" y="176995"/>
                  </a:cubicBezTo>
                  <a:lnTo>
                    <a:pt x="372200" y="176995"/>
                  </a:lnTo>
                  <a:lnTo>
                    <a:pt x="372200" y="328452"/>
                  </a:lnTo>
                  <a:cubicBezTo>
                    <a:pt x="372200" y="332893"/>
                    <a:pt x="372200" y="336669"/>
                    <a:pt x="372200" y="340000"/>
                  </a:cubicBezTo>
                  <a:cubicBezTo>
                    <a:pt x="372200" y="341776"/>
                    <a:pt x="372200" y="343331"/>
                    <a:pt x="371978" y="344885"/>
                  </a:cubicBezTo>
                  <a:cubicBezTo>
                    <a:pt x="371534" y="351548"/>
                    <a:pt x="370202" y="355989"/>
                    <a:pt x="367092" y="359321"/>
                  </a:cubicBezTo>
                  <a:close/>
                  <a:moveTo>
                    <a:pt x="371757" y="35310"/>
                  </a:moveTo>
                  <a:cubicBezTo>
                    <a:pt x="371757" y="35310"/>
                    <a:pt x="371757" y="36865"/>
                    <a:pt x="371757" y="37753"/>
                  </a:cubicBezTo>
                  <a:lnTo>
                    <a:pt x="371757" y="101267"/>
                  </a:lnTo>
                  <a:cubicBezTo>
                    <a:pt x="371757" y="104598"/>
                    <a:pt x="371757" y="106375"/>
                    <a:pt x="370646" y="107485"/>
                  </a:cubicBezTo>
                  <a:cubicBezTo>
                    <a:pt x="370423" y="107707"/>
                    <a:pt x="369980" y="107929"/>
                    <a:pt x="369757" y="108151"/>
                  </a:cubicBezTo>
                  <a:cubicBezTo>
                    <a:pt x="369536" y="108374"/>
                    <a:pt x="369091" y="108374"/>
                    <a:pt x="368425" y="108374"/>
                  </a:cubicBezTo>
                  <a:cubicBezTo>
                    <a:pt x="367981" y="108374"/>
                    <a:pt x="367537" y="108374"/>
                    <a:pt x="367092" y="108374"/>
                  </a:cubicBezTo>
                  <a:lnTo>
                    <a:pt x="364428" y="108374"/>
                  </a:lnTo>
                  <a:cubicBezTo>
                    <a:pt x="364428" y="108374"/>
                    <a:pt x="108151" y="108374"/>
                    <a:pt x="108151" y="108374"/>
                  </a:cubicBezTo>
                  <a:cubicBezTo>
                    <a:pt x="57074" y="108374"/>
                    <a:pt x="31535" y="108374"/>
                    <a:pt x="15768" y="124141"/>
                  </a:cubicBezTo>
                  <a:cubicBezTo>
                    <a:pt x="0" y="139909"/>
                    <a:pt x="0" y="165447"/>
                    <a:pt x="0" y="216525"/>
                  </a:cubicBezTo>
                  <a:lnTo>
                    <a:pt x="0" y="324899"/>
                  </a:lnTo>
                  <a:cubicBezTo>
                    <a:pt x="0" y="375976"/>
                    <a:pt x="0" y="401515"/>
                    <a:pt x="15768" y="417282"/>
                  </a:cubicBezTo>
                  <a:cubicBezTo>
                    <a:pt x="31535" y="433050"/>
                    <a:pt x="57074" y="433050"/>
                    <a:pt x="108151" y="433050"/>
                  </a:cubicBezTo>
                  <a:lnTo>
                    <a:pt x="461920" y="433050"/>
                  </a:lnTo>
                  <a:lnTo>
                    <a:pt x="461920" y="0"/>
                  </a:lnTo>
                  <a:lnTo>
                    <a:pt x="381750" y="25983"/>
                  </a:lnTo>
                  <a:cubicBezTo>
                    <a:pt x="376864" y="27538"/>
                    <a:pt x="374421" y="28426"/>
                    <a:pt x="373089" y="30202"/>
                  </a:cubicBezTo>
                  <a:cubicBezTo>
                    <a:pt x="372867" y="30647"/>
                    <a:pt x="372644" y="31091"/>
                    <a:pt x="372423" y="31535"/>
                  </a:cubicBezTo>
                  <a:cubicBezTo>
                    <a:pt x="371978" y="32423"/>
                    <a:pt x="371978" y="33533"/>
                    <a:pt x="371757" y="35088"/>
                  </a:cubicBez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4A6ECB65-14AA-BCD0-667E-1063DACD56D6}"/>
                </a:ext>
              </a:extLst>
            </p:cNvPr>
            <p:cNvSpPr/>
            <p:nvPr/>
          </p:nvSpPr>
          <p:spPr>
            <a:xfrm>
              <a:off x="6400688" y="3942749"/>
              <a:ext cx="461697" cy="324676"/>
            </a:xfrm>
            <a:custGeom>
              <a:avLst/>
              <a:gdLst>
                <a:gd name="connsiteX0" fmla="*/ 371756 w 461697"/>
                <a:gd name="connsiteY0" fmla="*/ 194540 h 324676"/>
                <a:gd name="connsiteX1" fmla="*/ 116590 w 461697"/>
                <a:gd name="connsiteY1" fmla="*/ 194540 h 324676"/>
                <a:gd name="connsiteX2" fmla="*/ 108595 w 461697"/>
                <a:gd name="connsiteY2" fmla="*/ 194540 h 324676"/>
                <a:gd name="connsiteX3" fmla="*/ 104598 w 461697"/>
                <a:gd name="connsiteY3" fmla="*/ 194984 h 324676"/>
                <a:gd name="connsiteX4" fmla="*/ 99046 w 461697"/>
                <a:gd name="connsiteY4" fmla="*/ 196982 h 324676"/>
                <a:gd name="connsiteX5" fmla="*/ 93050 w 461697"/>
                <a:gd name="connsiteY5" fmla="*/ 202978 h 324676"/>
                <a:gd name="connsiteX6" fmla="*/ 90385 w 461697"/>
                <a:gd name="connsiteY6" fmla="*/ 224964 h 324676"/>
                <a:gd name="connsiteX7" fmla="*/ 93050 w 461697"/>
                <a:gd name="connsiteY7" fmla="*/ 246950 h 324676"/>
                <a:gd name="connsiteX8" fmla="*/ 95271 w 461697"/>
                <a:gd name="connsiteY8" fmla="*/ 249836 h 324676"/>
                <a:gd name="connsiteX9" fmla="*/ 99046 w 461697"/>
                <a:gd name="connsiteY9" fmla="*/ 252946 h 324676"/>
                <a:gd name="connsiteX10" fmla="*/ 107263 w 461697"/>
                <a:gd name="connsiteY10" fmla="*/ 255166 h 324676"/>
                <a:gd name="connsiteX11" fmla="*/ 111038 w 461697"/>
                <a:gd name="connsiteY11" fmla="*/ 255388 h 324676"/>
                <a:gd name="connsiteX12" fmla="*/ 114147 w 461697"/>
                <a:gd name="connsiteY12" fmla="*/ 255388 h 324676"/>
                <a:gd name="connsiteX13" fmla="*/ 121032 w 461697"/>
                <a:gd name="connsiteY13" fmla="*/ 255388 h 324676"/>
                <a:gd name="connsiteX14" fmla="*/ 335780 w 461697"/>
                <a:gd name="connsiteY14" fmla="*/ 255388 h 324676"/>
                <a:gd name="connsiteX15" fmla="*/ 366649 w 461697"/>
                <a:gd name="connsiteY15" fmla="*/ 250059 h 324676"/>
                <a:gd name="connsiteX16" fmla="*/ 370868 w 461697"/>
                <a:gd name="connsiteY16" fmla="*/ 241398 h 324676"/>
                <a:gd name="connsiteX17" fmla="*/ 371978 w 461697"/>
                <a:gd name="connsiteY17" fmla="*/ 219190 h 324676"/>
                <a:gd name="connsiteX18" fmla="*/ 371978 w 461697"/>
                <a:gd name="connsiteY18" fmla="*/ 193873 h 324676"/>
                <a:gd name="connsiteX19" fmla="*/ 108373 w 461697"/>
                <a:gd name="connsiteY19" fmla="*/ 324454 h 324676"/>
                <a:gd name="connsiteX20" fmla="*/ 15990 w 461697"/>
                <a:gd name="connsiteY20" fmla="*/ 308687 h 324676"/>
                <a:gd name="connsiteX21" fmla="*/ 222 w 461697"/>
                <a:gd name="connsiteY21" fmla="*/ 216303 h 324676"/>
                <a:gd name="connsiteX22" fmla="*/ 222 w 461697"/>
                <a:gd name="connsiteY22" fmla="*/ 180327 h 324676"/>
                <a:gd name="connsiteX23" fmla="*/ 7551 w 461697"/>
                <a:gd name="connsiteY23" fmla="*/ 137244 h 324676"/>
                <a:gd name="connsiteX24" fmla="*/ 50633 w 461697"/>
                <a:gd name="connsiteY24" fmla="*/ 129915 h 324676"/>
                <a:gd name="connsiteX25" fmla="*/ 364650 w 461697"/>
                <a:gd name="connsiteY25" fmla="*/ 129915 h 324676"/>
                <a:gd name="connsiteX26" fmla="*/ 367536 w 461697"/>
                <a:gd name="connsiteY26" fmla="*/ 129915 h 324676"/>
                <a:gd name="connsiteX27" fmla="*/ 368647 w 461697"/>
                <a:gd name="connsiteY27" fmla="*/ 129915 h 324676"/>
                <a:gd name="connsiteX28" fmla="*/ 369535 w 461697"/>
                <a:gd name="connsiteY28" fmla="*/ 129693 h 324676"/>
                <a:gd name="connsiteX29" fmla="*/ 370202 w 461697"/>
                <a:gd name="connsiteY29" fmla="*/ 129471 h 324676"/>
                <a:gd name="connsiteX30" fmla="*/ 370646 w 461697"/>
                <a:gd name="connsiteY30" fmla="*/ 129027 h 324676"/>
                <a:gd name="connsiteX31" fmla="*/ 371756 w 461697"/>
                <a:gd name="connsiteY31" fmla="*/ 122809 h 324676"/>
                <a:gd name="connsiteX32" fmla="*/ 371756 w 461697"/>
                <a:gd name="connsiteY32" fmla="*/ 104820 h 324676"/>
                <a:gd name="connsiteX33" fmla="*/ 366426 w 461697"/>
                <a:gd name="connsiteY33" fmla="*/ 73952 h 324676"/>
                <a:gd name="connsiteX34" fmla="*/ 335557 w 461697"/>
                <a:gd name="connsiteY34" fmla="*/ 68622 h 324676"/>
                <a:gd name="connsiteX35" fmla="*/ 0 w 461697"/>
                <a:gd name="connsiteY35" fmla="*/ 68622 h 324676"/>
                <a:gd name="connsiteX36" fmla="*/ 0 w 461697"/>
                <a:gd name="connsiteY36" fmla="*/ 0 h 324676"/>
                <a:gd name="connsiteX37" fmla="*/ 353546 w 461697"/>
                <a:gd name="connsiteY37" fmla="*/ 0 h 324676"/>
                <a:gd name="connsiteX38" fmla="*/ 445929 w 461697"/>
                <a:gd name="connsiteY38" fmla="*/ 15768 h 324676"/>
                <a:gd name="connsiteX39" fmla="*/ 461697 w 461697"/>
                <a:gd name="connsiteY39" fmla="*/ 108152 h 324676"/>
                <a:gd name="connsiteX40" fmla="*/ 461697 w 461697"/>
                <a:gd name="connsiteY40" fmla="*/ 324677 h 324676"/>
                <a:gd name="connsiteX41" fmla="*/ 108151 w 461697"/>
                <a:gd name="connsiteY41" fmla="*/ 324677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1697" h="324676">
                  <a:moveTo>
                    <a:pt x="371756" y="194540"/>
                  </a:moveTo>
                  <a:lnTo>
                    <a:pt x="116590" y="194540"/>
                  </a:lnTo>
                  <a:cubicBezTo>
                    <a:pt x="113481" y="194540"/>
                    <a:pt x="110816" y="194540"/>
                    <a:pt x="108595" y="194540"/>
                  </a:cubicBezTo>
                  <a:cubicBezTo>
                    <a:pt x="107041" y="194540"/>
                    <a:pt x="105709" y="194762"/>
                    <a:pt x="104598" y="194984"/>
                  </a:cubicBezTo>
                  <a:cubicBezTo>
                    <a:pt x="102377" y="195428"/>
                    <a:pt x="100601" y="196094"/>
                    <a:pt x="99046" y="196982"/>
                  </a:cubicBezTo>
                  <a:cubicBezTo>
                    <a:pt x="96603" y="198537"/>
                    <a:pt x="94605" y="200536"/>
                    <a:pt x="93050" y="202978"/>
                  </a:cubicBezTo>
                  <a:cubicBezTo>
                    <a:pt x="90385" y="207420"/>
                    <a:pt x="90385" y="213194"/>
                    <a:pt x="90385" y="224964"/>
                  </a:cubicBezTo>
                  <a:cubicBezTo>
                    <a:pt x="90385" y="236734"/>
                    <a:pt x="90385" y="242730"/>
                    <a:pt x="93050" y="246950"/>
                  </a:cubicBezTo>
                  <a:cubicBezTo>
                    <a:pt x="93716" y="248060"/>
                    <a:pt x="94383" y="248948"/>
                    <a:pt x="95271" y="249836"/>
                  </a:cubicBezTo>
                  <a:cubicBezTo>
                    <a:pt x="96381" y="250947"/>
                    <a:pt x="97714" y="252057"/>
                    <a:pt x="99046" y="252946"/>
                  </a:cubicBezTo>
                  <a:cubicBezTo>
                    <a:pt x="101267" y="254278"/>
                    <a:pt x="103710" y="254944"/>
                    <a:pt x="107263" y="255166"/>
                  </a:cubicBezTo>
                  <a:cubicBezTo>
                    <a:pt x="108373" y="255166"/>
                    <a:pt x="109706" y="255166"/>
                    <a:pt x="111038" y="255388"/>
                  </a:cubicBezTo>
                  <a:lnTo>
                    <a:pt x="114147" y="255388"/>
                  </a:lnTo>
                  <a:cubicBezTo>
                    <a:pt x="116146" y="255388"/>
                    <a:pt x="118366" y="255388"/>
                    <a:pt x="121032" y="255388"/>
                  </a:cubicBezTo>
                  <a:lnTo>
                    <a:pt x="335780" y="255388"/>
                  </a:lnTo>
                  <a:cubicBezTo>
                    <a:pt x="352879" y="255388"/>
                    <a:pt x="361318" y="255388"/>
                    <a:pt x="366649" y="250059"/>
                  </a:cubicBezTo>
                  <a:cubicBezTo>
                    <a:pt x="368869" y="247838"/>
                    <a:pt x="370202" y="245173"/>
                    <a:pt x="370868" y="241398"/>
                  </a:cubicBezTo>
                  <a:cubicBezTo>
                    <a:pt x="371978" y="236290"/>
                    <a:pt x="371978" y="229183"/>
                    <a:pt x="371978" y="219190"/>
                  </a:cubicBezTo>
                  <a:lnTo>
                    <a:pt x="371978" y="193873"/>
                  </a:lnTo>
                  <a:close/>
                  <a:moveTo>
                    <a:pt x="108373" y="324454"/>
                  </a:moveTo>
                  <a:cubicBezTo>
                    <a:pt x="57295" y="324454"/>
                    <a:pt x="31757" y="324454"/>
                    <a:pt x="15990" y="308687"/>
                  </a:cubicBezTo>
                  <a:cubicBezTo>
                    <a:pt x="222" y="292919"/>
                    <a:pt x="222" y="267381"/>
                    <a:pt x="222" y="216303"/>
                  </a:cubicBezTo>
                  <a:lnTo>
                    <a:pt x="222" y="180327"/>
                  </a:lnTo>
                  <a:cubicBezTo>
                    <a:pt x="222" y="156564"/>
                    <a:pt x="222" y="144572"/>
                    <a:pt x="7551" y="137244"/>
                  </a:cubicBezTo>
                  <a:cubicBezTo>
                    <a:pt x="14879" y="129915"/>
                    <a:pt x="26871" y="129915"/>
                    <a:pt x="50633" y="129915"/>
                  </a:cubicBezTo>
                  <a:lnTo>
                    <a:pt x="364650" y="129915"/>
                  </a:lnTo>
                  <a:cubicBezTo>
                    <a:pt x="365760" y="129915"/>
                    <a:pt x="366649" y="129915"/>
                    <a:pt x="367536" y="129915"/>
                  </a:cubicBezTo>
                  <a:lnTo>
                    <a:pt x="368647" y="129915"/>
                  </a:lnTo>
                  <a:cubicBezTo>
                    <a:pt x="368647" y="129915"/>
                    <a:pt x="369313" y="129915"/>
                    <a:pt x="369535" y="129693"/>
                  </a:cubicBezTo>
                  <a:cubicBezTo>
                    <a:pt x="369757" y="129693"/>
                    <a:pt x="369980" y="129693"/>
                    <a:pt x="370202" y="129471"/>
                  </a:cubicBezTo>
                  <a:cubicBezTo>
                    <a:pt x="370202" y="129471"/>
                    <a:pt x="370646" y="129249"/>
                    <a:pt x="370646" y="129027"/>
                  </a:cubicBezTo>
                  <a:cubicBezTo>
                    <a:pt x="371756" y="127916"/>
                    <a:pt x="371756" y="126362"/>
                    <a:pt x="371756" y="122809"/>
                  </a:cubicBezTo>
                  <a:lnTo>
                    <a:pt x="371756" y="104820"/>
                  </a:lnTo>
                  <a:cubicBezTo>
                    <a:pt x="371756" y="87721"/>
                    <a:pt x="371756" y="79282"/>
                    <a:pt x="366426" y="73952"/>
                  </a:cubicBezTo>
                  <a:cubicBezTo>
                    <a:pt x="361097" y="68622"/>
                    <a:pt x="352658" y="68622"/>
                    <a:pt x="335557" y="68622"/>
                  </a:cubicBezTo>
                  <a:lnTo>
                    <a:pt x="0" y="68622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2" y="0"/>
                    <a:pt x="445929" y="15768"/>
                  </a:cubicBezTo>
                  <a:cubicBezTo>
                    <a:pt x="461697" y="31535"/>
                    <a:pt x="461697" y="57074"/>
                    <a:pt x="461697" y="108152"/>
                  </a:cubicBezTo>
                  <a:lnTo>
                    <a:pt x="461697" y="324677"/>
                  </a:lnTo>
                  <a:lnTo>
                    <a:pt x="108151" y="324677"/>
                  </a:ln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30E48DB0-C8B0-1B00-DEC2-EF48AF6F4F75}"/>
                </a:ext>
              </a:extLst>
            </p:cNvPr>
            <p:cNvSpPr/>
            <p:nvPr/>
          </p:nvSpPr>
          <p:spPr>
            <a:xfrm>
              <a:off x="6934782" y="3942527"/>
              <a:ext cx="461697" cy="433049"/>
            </a:xfrm>
            <a:custGeom>
              <a:avLst/>
              <a:gdLst>
                <a:gd name="connsiteX0" fmla="*/ 126362 w 461697"/>
                <a:gd name="connsiteY0" fmla="*/ 68622 h 433049"/>
                <a:gd name="connsiteX1" fmla="*/ 117035 w 461697"/>
                <a:gd name="connsiteY1" fmla="*/ 68622 h 433049"/>
                <a:gd name="connsiteX2" fmla="*/ 100157 w 461697"/>
                <a:gd name="connsiteY2" fmla="*/ 70843 h 433049"/>
                <a:gd name="connsiteX3" fmla="*/ 97714 w 461697"/>
                <a:gd name="connsiteY3" fmla="*/ 72175 h 433049"/>
                <a:gd name="connsiteX4" fmla="*/ 95715 w 461697"/>
                <a:gd name="connsiteY4" fmla="*/ 73952 h 433049"/>
                <a:gd name="connsiteX5" fmla="*/ 92384 w 461697"/>
                <a:gd name="connsiteY5" fmla="*/ 79282 h 433049"/>
                <a:gd name="connsiteX6" fmla="*/ 90829 w 461697"/>
                <a:gd name="connsiteY6" fmla="*/ 86832 h 433049"/>
                <a:gd name="connsiteX7" fmla="*/ 90385 w 461697"/>
                <a:gd name="connsiteY7" fmla="*/ 104598 h 433049"/>
                <a:gd name="connsiteX8" fmla="*/ 90385 w 461697"/>
                <a:gd name="connsiteY8" fmla="*/ 256055 h 433049"/>
                <a:gd name="connsiteX9" fmla="*/ 335780 w 461697"/>
                <a:gd name="connsiteY9" fmla="*/ 256055 h 433049"/>
                <a:gd name="connsiteX10" fmla="*/ 366649 w 461697"/>
                <a:gd name="connsiteY10" fmla="*/ 250725 h 433049"/>
                <a:gd name="connsiteX11" fmla="*/ 370868 w 461697"/>
                <a:gd name="connsiteY11" fmla="*/ 241620 h 433049"/>
                <a:gd name="connsiteX12" fmla="*/ 371757 w 461697"/>
                <a:gd name="connsiteY12" fmla="*/ 219856 h 433049"/>
                <a:gd name="connsiteX13" fmla="*/ 371757 w 461697"/>
                <a:gd name="connsiteY13" fmla="*/ 104376 h 433049"/>
                <a:gd name="connsiteX14" fmla="*/ 371757 w 461697"/>
                <a:gd name="connsiteY14" fmla="*/ 93716 h 433049"/>
                <a:gd name="connsiteX15" fmla="*/ 369536 w 461697"/>
                <a:gd name="connsiteY15" fmla="*/ 78393 h 433049"/>
                <a:gd name="connsiteX16" fmla="*/ 366426 w 461697"/>
                <a:gd name="connsiteY16" fmla="*/ 73730 h 433049"/>
                <a:gd name="connsiteX17" fmla="*/ 356655 w 461697"/>
                <a:gd name="connsiteY17" fmla="*/ 69288 h 433049"/>
                <a:gd name="connsiteX18" fmla="*/ 335780 w 461697"/>
                <a:gd name="connsiteY18" fmla="*/ 68400 h 433049"/>
                <a:gd name="connsiteX19" fmla="*/ 126584 w 461697"/>
                <a:gd name="connsiteY19" fmla="*/ 68400 h 433049"/>
                <a:gd name="connsiteX20" fmla="*/ 89719 w 461697"/>
                <a:gd name="connsiteY20" fmla="*/ 401071 h 433049"/>
                <a:gd name="connsiteX21" fmla="*/ 88831 w 461697"/>
                <a:gd name="connsiteY21" fmla="*/ 402847 h 433049"/>
                <a:gd name="connsiteX22" fmla="*/ 80170 w 461697"/>
                <a:gd name="connsiteY22" fmla="*/ 407067 h 433049"/>
                <a:gd name="connsiteX23" fmla="*/ 0 w 461697"/>
                <a:gd name="connsiteY23" fmla="*/ 433050 h 433049"/>
                <a:gd name="connsiteX24" fmla="*/ 0 w 461697"/>
                <a:gd name="connsiteY24" fmla="*/ 0 h 433049"/>
                <a:gd name="connsiteX25" fmla="*/ 353546 w 461697"/>
                <a:gd name="connsiteY25" fmla="*/ 0 h 433049"/>
                <a:gd name="connsiteX26" fmla="*/ 445930 w 461697"/>
                <a:gd name="connsiteY26" fmla="*/ 15768 h 433049"/>
                <a:gd name="connsiteX27" fmla="*/ 461697 w 461697"/>
                <a:gd name="connsiteY27" fmla="*/ 108151 h 433049"/>
                <a:gd name="connsiteX28" fmla="*/ 461697 w 461697"/>
                <a:gd name="connsiteY28" fmla="*/ 216525 h 433049"/>
                <a:gd name="connsiteX29" fmla="*/ 445930 w 461697"/>
                <a:gd name="connsiteY29" fmla="*/ 308909 h 433049"/>
                <a:gd name="connsiteX30" fmla="*/ 411730 w 461697"/>
                <a:gd name="connsiteY30" fmla="*/ 322900 h 433049"/>
                <a:gd name="connsiteX31" fmla="*/ 379973 w 461697"/>
                <a:gd name="connsiteY31" fmla="*/ 324676 h 433049"/>
                <a:gd name="connsiteX32" fmla="*/ 353546 w 461697"/>
                <a:gd name="connsiteY32" fmla="*/ 324676 h 433049"/>
                <a:gd name="connsiteX33" fmla="*/ 97270 w 461697"/>
                <a:gd name="connsiteY33" fmla="*/ 324676 h 433049"/>
                <a:gd name="connsiteX34" fmla="*/ 91052 w 461697"/>
                <a:gd name="connsiteY34" fmla="*/ 325787 h 433049"/>
                <a:gd name="connsiteX35" fmla="*/ 89941 w 461697"/>
                <a:gd name="connsiteY35" fmla="*/ 332005 h 433049"/>
                <a:gd name="connsiteX36" fmla="*/ 89941 w 461697"/>
                <a:gd name="connsiteY36" fmla="*/ 395741 h 433049"/>
                <a:gd name="connsiteX37" fmla="*/ 89719 w 461697"/>
                <a:gd name="connsiteY37" fmla="*/ 399738 h 433049"/>
                <a:gd name="connsiteX38" fmla="*/ 89497 w 461697"/>
                <a:gd name="connsiteY38" fmla="*/ 401071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7" h="433049">
                  <a:moveTo>
                    <a:pt x="126362" y="68622"/>
                  </a:moveTo>
                  <a:cubicBezTo>
                    <a:pt x="123031" y="68622"/>
                    <a:pt x="119922" y="68622"/>
                    <a:pt x="117035" y="68622"/>
                  </a:cubicBezTo>
                  <a:cubicBezTo>
                    <a:pt x="109484" y="68622"/>
                    <a:pt x="103932" y="69066"/>
                    <a:pt x="100157" y="70843"/>
                  </a:cubicBezTo>
                  <a:cubicBezTo>
                    <a:pt x="99268" y="71287"/>
                    <a:pt x="98380" y="71731"/>
                    <a:pt x="97714" y="72175"/>
                  </a:cubicBezTo>
                  <a:cubicBezTo>
                    <a:pt x="97048" y="72619"/>
                    <a:pt x="96381" y="73285"/>
                    <a:pt x="95715" y="73952"/>
                  </a:cubicBezTo>
                  <a:cubicBezTo>
                    <a:pt x="94161" y="75506"/>
                    <a:pt x="93272" y="77283"/>
                    <a:pt x="92384" y="79282"/>
                  </a:cubicBezTo>
                  <a:cubicBezTo>
                    <a:pt x="91718" y="81502"/>
                    <a:pt x="91052" y="83945"/>
                    <a:pt x="90829" y="86832"/>
                  </a:cubicBezTo>
                  <a:cubicBezTo>
                    <a:pt x="90385" y="91496"/>
                    <a:pt x="90385" y="97270"/>
                    <a:pt x="90385" y="104598"/>
                  </a:cubicBezTo>
                  <a:lnTo>
                    <a:pt x="90385" y="256055"/>
                  </a:lnTo>
                  <a:lnTo>
                    <a:pt x="335780" y="256055"/>
                  </a:lnTo>
                  <a:cubicBezTo>
                    <a:pt x="352880" y="256055"/>
                    <a:pt x="361319" y="256055"/>
                    <a:pt x="366649" y="250725"/>
                  </a:cubicBezTo>
                  <a:cubicBezTo>
                    <a:pt x="368869" y="248504"/>
                    <a:pt x="370202" y="245617"/>
                    <a:pt x="370868" y="241620"/>
                  </a:cubicBezTo>
                  <a:cubicBezTo>
                    <a:pt x="371757" y="236512"/>
                    <a:pt x="371757" y="229627"/>
                    <a:pt x="371757" y="219856"/>
                  </a:cubicBezTo>
                  <a:lnTo>
                    <a:pt x="371757" y="104376"/>
                  </a:lnTo>
                  <a:cubicBezTo>
                    <a:pt x="371757" y="100379"/>
                    <a:pt x="371757" y="96826"/>
                    <a:pt x="371757" y="93716"/>
                  </a:cubicBezTo>
                  <a:cubicBezTo>
                    <a:pt x="371757" y="86832"/>
                    <a:pt x="371090" y="81946"/>
                    <a:pt x="369536" y="78393"/>
                  </a:cubicBezTo>
                  <a:cubicBezTo>
                    <a:pt x="368869" y="76616"/>
                    <a:pt x="367759" y="75062"/>
                    <a:pt x="366426" y="73730"/>
                  </a:cubicBezTo>
                  <a:cubicBezTo>
                    <a:pt x="363984" y="71287"/>
                    <a:pt x="360874" y="69954"/>
                    <a:pt x="356655" y="69288"/>
                  </a:cubicBezTo>
                  <a:cubicBezTo>
                    <a:pt x="351547" y="68400"/>
                    <a:pt x="344885" y="68400"/>
                    <a:pt x="335780" y="68400"/>
                  </a:cubicBezTo>
                  <a:lnTo>
                    <a:pt x="126584" y="68400"/>
                  </a:lnTo>
                  <a:close/>
                  <a:moveTo>
                    <a:pt x="89719" y="401071"/>
                  </a:moveTo>
                  <a:cubicBezTo>
                    <a:pt x="89719" y="401071"/>
                    <a:pt x="89275" y="402403"/>
                    <a:pt x="88831" y="402847"/>
                  </a:cubicBezTo>
                  <a:cubicBezTo>
                    <a:pt x="87498" y="404846"/>
                    <a:pt x="85056" y="405512"/>
                    <a:pt x="80170" y="407067"/>
                  </a:cubicBezTo>
                  <a:lnTo>
                    <a:pt x="0" y="433050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3" y="0"/>
                    <a:pt x="445930" y="15768"/>
                  </a:cubicBezTo>
                  <a:cubicBezTo>
                    <a:pt x="461697" y="31535"/>
                    <a:pt x="461697" y="57074"/>
                    <a:pt x="461697" y="108151"/>
                  </a:cubicBezTo>
                  <a:lnTo>
                    <a:pt x="461697" y="216525"/>
                  </a:lnTo>
                  <a:cubicBezTo>
                    <a:pt x="461697" y="267603"/>
                    <a:pt x="461697" y="293141"/>
                    <a:pt x="445930" y="308909"/>
                  </a:cubicBezTo>
                  <a:cubicBezTo>
                    <a:pt x="437713" y="317126"/>
                    <a:pt x="427053" y="320901"/>
                    <a:pt x="411730" y="322900"/>
                  </a:cubicBezTo>
                  <a:cubicBezTo>
                    <a:pt x="402847" y="324010"/>
                    <a:pt x="392409" y="324454"/>
                    <a:pt x="379973" y="324676"/>
                  </a:cubicBezTo>
                  <a:cubicBezTo>
                    <a:pt x="371978" y="324676"/>
                    <a:pt x="363318" y="324676"/>
                    <a:pt x="353546" y="324676"/>
                  </a:cubicBezTo>
                  <a:lnTo>
                    <a:pt x="97270" y="324676"/>
                  </a:lnTo>
                  <a:cubicBezTo>
                    <a:pt x="93939" y="324676"/>
                    <a:pt x="92162" y="324676"/>
                    <a:pt x="91052" y="325787"/>
                  </a:cubicBezTo>
                  <a:cubicBezTo>
                    <a:pt x="89941" y="326897"/>
                    <a:pt x="89941" y="328452"/>
                    <a:pt x="89941" y="332005"/>
                  </a:cubicBezTo>
                  <a:lnTo>
                    <a:pt x="89941" y="395741"/>
                  </a:lnTo>
                  <a:cubicBezTo>
                    <a:pt x="89941" y="397296"/>
                    <a:pt x="89941" y="398628"/>
                    <a:pt x="89719" y="399738"/>
                  </a:cubicBezTo>
                  <a:cubicBezTo>
                    <a:pt x="89719" y="400183"/>
                    <a:pt x="89719" y="400627"/>
                    <a:pt x="89497" y="401071"/>
                  </a:cubicBez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Vrije vorm: vorm 19">
              <a:extLst>
                <a:ext uri="{FF2B5EF4-FFF2-40B4-BE49-F238E27FC236}">
                  <a16:creationId xmlns:a16="http://schemas.microsoft.com/office/drawing/2014/main" id="{D9B0A251-9902-A55E-2C51-04B5B6A6B0BF}"/>
                </a:ext>
              </a:extLst>
            </p:cNvPr>
            <p:cNvSpPr/>
            <p:nvPr/>
          </p:nvSpPr>
          <p:spPr>
            <a:xfrm>
              <a:off x="5332945" y="3942527"/>
              <a:ext cx="461696" cy="324676"/>
            </a:xfrm>
            <a:custGeom>
              <a:avLst/>
              <a:gdLst>
                <a:gd name="connsiteX0" fmla="*/ 89941 w 461696"/>
                <a:gd name="connsiteY0" fmla="*/ 129915 h 324676"/>
                <a:gd name="connsiteX1" fmla="*/ 340665 w 461696"/>
                <a:gd name="connsiteY1" fmla="*/ 129915 h 324676"/>
                <a:gd name="connsiteX2" fmla="*/ 362651 w 461696"/>
                <a:gd name="connsiteY2" fmla="*/ 127250 h 324676"/>
                <a:gd name="connsiteX3" fmla="*/ 365760 w 461696"/>
                <a:gd name="connsiteY3" fmla="*/ 125029 h 324676"/>
                <a:gd name="connsiteX4" fmla="*/ 368647 w 461696"/>
                <a:gd name="connsiteY4" fmla="*/ 121476 h 324676"/>
                <a:gd name="connsiteX5" fmla="*/ 371312 w 461696"/>
                <a:gd name="connsiteY5" fmla="*/ 99490 h 324676"/>
                <a:gd name="connsiteX6" fmla="*/ 370868 w 461696"/>
                <a:gd name="connsiteY6" fmla="*/ 85055 h 324676"/>
                <a:gd name="connsiteX7" fmla="*/ 368647 w 461696"/>
                <a:gd name="connsiteY7" fmla="*/ 77505 h 324676"/>
                <a:gd name="connsiteX8" fmla="*/ 367093 w 461696"/>
                <a:gd name="connsiteY8" fmla="*/ 75284 h 324676"/>
                <a:gd name="connsiteX9" fmla="*/ 362873 w 461696"/>
                <a:gd name="connsiteY9" fmla="*/ 71509 h 324676"/>
                <a:gd name="connsiteX10" fmla="*/ 355767 w 461696"/>
                <a:gd name="connsiteY10" fmla="*/ 69288 h 324676"/>
                <a:gd name="connsiteX11" fmla="*/ 340888 w 461696"/>
                <a:gd name="connsiteY11" fmla="*/ 68844 h 324676"/>
                <a:gd name="connsiteX12" fmla="*/ 126140 w 461696"/>
                <a:gd name="connsiteY12" fmla="*/ 68844 h 324676"/>
                <a:gd name="connsiteX13" fmla="*/ 95271 w 461696"/>
                <a:gd name="connsiteY13" fmla="*/ 74174 h 324676"/>
                <a:gd name="connsiteX14" fmla="*/ 89941 w 461696"/>
                <a:gd name="connsiteY14" fmla="*/ 105042 h 324676"/>
                <a:gd name="connsiteX15" fmla="*/ 89941 w 461696"/>
                <a:gd name="connsiteY15" fmla="*/ 130359 h 324676"/>
                <a:gd name="connsiteX16" fmla="*/ 353323 w 461696"/>
                <a:gd name="connsiteY16" fmla="*/ 0 h 324676"/>
                <a:gd name="connsiteX17" fmla="*/ 445707 w 461696"/>
                <a:gd name="connsiteY17" fmla="*/ 15768 h 324676"/>
                <a:gd name="connsiteX18" fmla="*/ 461475 w 461696"/>
                <a:gd name="connsiteY18" fmla="*/ 108151 h 324676"/>
                <a:gd name="connsiteX19" fmla="*/ 461475 w 461696"/>
                <a:gd name="connsiteY19" fmla="*/ 144128 h 324676"/>
                <a:gd name="connsiteX20" fmla="*/ 454146 w 461696"/>
                <a:gd name="connsiteY20" fmla="*/ 187211 h 324676"/>
                <a:gd name="connsiteX21" fmla="*/ 441710 w 461696"/>
                <a:gd name="connsiteY21" fmla="*/ 193207 h 324676"/>
                <a:gd name="connsiteX22" fmla="*/ 411064 w 461696"/>
                <a:gd name="connsiteY22" fmla="*/ 194539 h 324676"/>
                <a:gd name="connsiteX23" fmla="*/ 97047 w 461696"/>
                <a:gd name="connsiteY23" fmla="*/ 194539 h 324676"/>
                <a:gd name="connsiteX24" fmla="*/ 90829 w 461696"/>
                <a:gd name="connsiteY24" fmla="*/ 195650 h 324676"/>
                <a:gd name="connsiteX25" fmla="*/ 89941 w 461696"/>
                <a:gd name="connsiteY25" fmla="*/ 197871 h 324676"/>
                <a:gd name="connsiteX26" fmla="*/ 89941 w 461696"/>
                <a:gd name="connsiteY26" fmla="*/ 201868 h 324676"/>
                <a:gd name="connsiteX27" fmla="*/ 89941 w 461696"/>
                <a:gd name="connsiteY27" fmla="*/ 219856 h 324676"/>
                <a:gd name="connsiteX28" fmla="*/ 95271 w 461696"/>
                <a:gd name="connsiteY28" fmla="*/ 250725 h 324676"/>
                <a:gd name="connsiteX29" fmla="*/ 126140 w 461696"/>
                <a:gd name="connsiteY29" fmla="*/ 256055 h 324676"/>
                <a:gd name="connsiteX30" fmla="*/ 461697 w 461696"/>
                <a:gd name="connsiteY30" fmla="*/ 256055 h 324676"/>
                <a:gd name="connsiteX31" fmla="*/ 461697 w 461696"/>
                <a:gd name="connsiteY31" fmla="*/ 324676 h 324676"/>
                <a:gd name="connsiteX32" fmla="*/ 108151 w 461696"/>
                <a:gd name="connsiteY32" fmla="*/ 324676 h 324676"/>
                <a:gd name="connsiteX33" fmla="*/ 15768 w 461696"/>
                <a:gd name="connsiteY33" fmla="*/ 308909 h 324676"/>
                <a:gd name="connsiteX34" fmla="*/ 0 w 461696"/>
                <a:gd name="connsiteY34" fmla="*/ 216525 h 324676"/>
                <a:gd name="connsiteX35" fmla="*/ 0 w 461696"/>
                <a:gd name="connsiteY35" fmla="*/ 108151 h 324676"/>
                <a:gd name="connsiteX36" fmla="*/ 15768 w 461696"/>
                <a:gd name="connsiteY36" fmla="*/ 15768 h 324676"/>
                <a:gd name="connsiteX37" fmla="*/ 108151 w 461696"/>
                <a:gd name="connsiteY37" fmla="*/ 0 h 324676"/>
                <a:gd name="connsiteX38" fmla="*/ 353546 w 461696"/>
                <a:gd name="connsiteY38" fmla="*/ 0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6" h="324676">
                  <a:moveTo>
                    <a:pt x="89941" y="129915"/>
                  </a:moveTo>
                  <a:lnTo>
                    <a:pt x="340665" y="129915"/>
                  </a:lnTo>
                  <a:cubicBezTo>
                    <a:pt x="352436" y="129915"/>
                    <a:pt x="358431" y="129915"/>
                    <a:pt x="362651" y="127250"/>
                  </a:cubicBezTo>
                  <a:cubicBezTo>
                    <a:pt x="363761" y="126584"/>
                    <a:pt x="364650" y="125696"/>
                    <a:pt x="365760" y="125029"/>
                  </a:cubicBezTo>
                  <a:cubicBezTo>
                    <a:pt x="366870" y="123919"/>
                    <a:pt x="367981" y="122808"/>
                    <a:pt x="368647" y="121476"/>
                  </a:cubicBezTo>
                  <a:cubicBezTo>
                    <a:pt x="371312" y="117035"/>
                    <a:pt x="371312" y="111260"/>
                    <a:pt x="371312" y="99490"/>
                  </a:cubicBezTo>
                  <a:cubicBezTo>
                    <a:pt x="371312" y="93272"/>
                    <a:pt x="371312" y="88609"/>
                    <a:pt x="370868" y="85055"/>
                  </a:cubicBezTo>
                  <a:cubicBezTo>
                    <a:pt x="370424" y="81946"/>
                    <a:pt x="369758" y="79504"/>
                    <a:pt x="368647" y="77505"/>
                  </a:cubicBezTo>
                  <a:cubicBezTo>
                    <a:pt x="368203" y="76616"/>
                    <a:pt x="367537" y="75950"/>
                    <a:pt x="367093" y="75284"/>
                  </a:cubicBezTo>
                  <a:cubicBezTo>
                    <a:pt x="365760" y="73952"/>
                    <a:pt x="364427" y="72619"/>
                    <a:pt x="362873" y="71509"/>
                  </a:cubicBezTo>
                  <a:cubicBezTo>
                    <a:pt x="360875" y="70398"/>
                    <a:pt x="358654" y="69732"/>
                    <a:pt x="355767" y="69288"/>
                  </a:cubicBezTo>
                  <a:cubicBezTo>
                    <a:pt x="352213" y="68844"/>
                    <a:pt x="347328" y="68844"/>
                    <a:pt x="340888" y="68844"/>
                  </a:cubicBezTo>
                  <a:lnTo>
                    <a:pt x="126140" y="68844"/>
                  </a:lnTo>
                  <a:cubicBezTo>
                    <a:pt x="109040" y="68844"/>
                    <a:pt x="100601" y="68844"/>
                    <a:pt x="95271" y="74174"/>
                  </a:cubicBezTo>
                  <a:cubicBezTo>
                    <a:pt x="89941" y="79504"/>
                    <a:pt x="89941" y="87943"/>
                    <a:pt x="89941" y="105042"/>
                  </a:cubicBezTo>
                  <a:lnTo>
                    <a:pt x="89941" y="130359"/>
                  </a:lnTo>
                  <a:close/>
                  <a:moveTo>
                    <a:pt x="353323" y="0"/>
                  </a:moveTo>
                  <a:cubicBezTo>
                    <a:pt x="404401" y="0"/>
                    <a:pt x="429940" y="0"/>
                    <a:pt x="445707" y="15768"/>
                  </a:cubicBezTo>
                  <a:cubicBezTo>
                    <a:pt x="461475" y="31535"/>
                    <a:pt x="461475" y="57074"/>
                    <a:pt x="461475" y="108151"/>
                  </a:cubicBezTo>
                  <a:lnTo>
                    <a:pt x="461475" y="144128"/>
                  </a:lnTo>
                  <a:cubicBezTo>
                    <a:pt x="461475" y="167890"/>
                    <a:pt x="461475" y="179882"/>
                    <a:pt x="454146" y="187211"/>
                  </a:cubicBezTo>
                  <a:cubicBezTo>
                    <a:pt x="451038" y="190320"/>
                    <a:pt x="447040" y="192096"/>
                    <a:pt x="441710" y="193207"/>
                  </a:cubicBezTo>
                  <a:cubicBezTo>
                    <a:pt x="434382" y="194539"/>
                    <a:pt x="424611" y="194539"/>
                    <a:pt x="411064" y="194539"/>
                  </a:cubicBezTo>
                  <a:lnTo>
                    <a:pt x="97047" y="194539"/>
                  </a:lnTo>
                  <a:cubicBezTo>
                    <a:pt x="93716" y="194539"/>
                    <a:pt x="91940" y="194539"/>
                    <a:pt x="90829" y="195650"/>
                  </a:cubicBezTo>
                  <a:cubicBezTo>
                    <a:pt x="90385" y="196094"/>
                    <a:pt x="89941" y="196760"/>
                    <a:pt x="89941" y="197871"/>
                  </a:cubicBezTo>
                  <a:cubicBezTo>
                    <a:pt x="89941" y="198759"/>
                    <a:pt x="89941" y="200091"/>
                    <a:pt x="89941" y="201868"/>
                  </a:cubicBezTo>
                  <a:lnTo>
                    <a:pt x="89941" y="219856"/>
                  </a:lnTo>
                  <a:cubicBezTo>
                    <a:pt x="89941" y="236956"/>
                    <a:pt x="89941" y="245395"/>
                    <a:pt x="95271" y="250725"/>
                  </a:cubicBezTo>
                  <a:cubicBezTo>
                    <a:pt x="100601" y="256055"/>
                    <a:pt x="109040" y="256055"/>
                    <a:pt x="126140" y="256055"/>
                  </a:cubicBezTo>
                  <a:lnTo>
                    <a:pt x="461697" y="256055"/>
                  </a:lnTo>
                  <a:lnTo>
                    <a:pt x="461697" y="324676"/>
                  </a:lnTo>
                  <a:lnTo>
                    <a:pt x="108151" y="324676"/>
                  </a:lnTo>
                  <a:cubicBezTo>
                    <a:pt x="57074" y="324676"/>
                    <a:pt x="31535" y="324676"/>
                    <a:pt x="15768" y="308909"/>
                  </a:cubicBezTo>
                  <a:cubicBezTo>
                    <a:pt x="0" y="293141"/>
                    <a:pt x="0" y="267603"/>
                    <a:pt x="0" y="216525"/>
                  </a:cubicBezTo>
                  <a:lnTo>
                    <a:pt x="0" y="108151"/>
                  </a:lnTo>
                  <a:cubicBezTo>
                    <a:pt x="0" y="57074"/>
                    <a:pt x="0" y="31535"/>
                    <a:pt x="15768" y="15768"/>
                  </a:cubicBezTo>
                  <a:cubicBezTo>
                    <a:pt x="31535" y="0"/>
                    <a:pt x="57074" y="0"/>
                    <a:pt x="108151" y="0"/>
                  </a:cubicBezTo>
                  <a:lnTo>
                    <a:pt x="353546" y="0"/>
                  </a:ln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AF2B8149-A952-8914-AD88-FD58FF9690EC}"/>
                </a:ext>
              </a:extLst>
            </p:cNvPr>
            <p:cNvSpPr/>
            <p:nvPr/>
          </p:nvSpPr>
          <p:spPr>
            <a:xfrm>
              <a:off x="4798629" y="3942527"/>
              <a:ext cx="461919" cy="324676"/>
            </a:xfrm>
            <a:custGeom>
              <a:avLst/>
              <a:gdLst>
                <a:gd name="connsiteX0" fmla="*/ 438601 w 461919"/>
                <a:gd name="connsiteY0" fmla="*/ 23318 h 324676"/>
                <a:gd name="connsiteX1" fmla="*/ 303134 w 461919"/>
                <a:gd name="connsiteY1" fmla="*/ 0 h 324676"/>
                <a:gd name="connsiteX2" fmla="*/ 0 w 461919"/>
                <a:gd name="connsiteY2" fmla="*/ 0 h 324676"/>
                <a:gd name="connsiteX3" fmla="*/ 0 w 461919"/>
                <a:gd name="connsiteY3" fmla="*/ 324676 h 324676"/>
                <a:gd name="connsiteX4" fmla="*/ 90163 w 461919"/>
                <a:gd name="connsiteY4" fmla="*/ 324676 h 324676"/>
                <a:gd name="connsiteX5" fmla="*/ 90163 w 461919"/>
                <a:gd name="connsiteY5" fmla="*/ 104598 h 324676"/>
                <a:gd name="connsiteX6" fmla="*/ 95493 w 461919"/>
                <a:gd name="connsiteY6" fmla="*/ 73730 h 324676"/>
                <a:gd name="connsiteX7" fmla="*/ 126362 w 461919"/>
                <a:gd name="connsiteY7" fmla="*/ 68400 h 324676"/>
                <a:gd name="connsiteX8" fmla="*/ 299581 w 461919"/>
                <a:gd name="connsiteY8" fmla="*/ 68400 h 324676"/>
                <a:gd name="connsiteX9" fmla="*/ 361096 w 461919"/>
                <a:gd name="connsiteY9" fmla="*/ 79059 h 324676"/>
                <a:gd name="connsiteX10" fmla="*/ 371756 w 461919"/>
                <a:gd name="connsiteY10" fmla="*/ 140575 h 324676"/>
                <a:gd name="connsiteX11" fmla="*/ 371756 w 461919"/>
                <a:gd name="connsiteY11" fmla="*/ 324676 h 324676"/>
                <a:gd name="connsiteX12" fmla="*/ 461919 w 461919"/>
                <a:gd name="connsiteY12" fmla="*/ 324676 h 324676"/>
                <a:gd name="connsiteX13" fmla="*/ 461919 w 461919"/>
                <a:gd name="connsiteY13" fmla="*/ 158785 h 324676"/>
                <a:gd name="connsiteX14" fmla="*/ 438601 w 461919"/>
                <a:gd name="connsiteY14" fmla="*/ 23318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919" h="324676">
                  <a:moveTo>
                    <a:pt x="438601" y="23318"/>
                  </a:moveTo>
                  <a:cubicBezTo>
                    <a:pt x="415283" y="0"/>
                    <a:pt x="377974" y="0"/>
                    <a:pt x="303134" y="0"/>
                  </a:cubicBezTo>
                  <a:lnTo>
                    <a:pt x="0" y="0"/>
                  </a:lnTo>
                  <a:lnTo>
                    <a:pt x="0" y="324676"/>
                  </a:lnTo>
                  <a:lnTo>
                    <a:pt x="90163" y="324676"/>
                  </a:lnTo>
                  <a:lnTo>
                    <a:pt x="90163" y="104598"/>
                  </a:lnTo>
                  <a:cubicBezTo>
                    <a:pt x="90163" y="87498"/>
                    <a:pt x="90163" y="79059"/>
                    <a:pt x="95493" y="73730"/>
                  </a:cubicBezTo>
                  <a:cubicBezTo>
                    <a:pt x="100823" y="68400"/>
                    <a:pt x="109262" y="68400"/>
                    <a:pt x="126362" y="68400"/>
                  </a:cubicBezTo>
                  <a:lnTo>
                    <a:pt x="299581" y="68400"/>
                  </a:lnTo>
                  <a:cubicBezTo>
                    <a:pt x="333559" y="68400"/>
                    <a:pt x="350659" y="68400"/>
                    <a:pt x="361096" y="79059"/>
                  </a:cubicBezTo>
                  <a:cubicBezTo>
                    <a:pt x="371756" y="89719"/>
                    <a:pt x="371756" y="106597"/>
                    <a:pt x="371756" y="140575"/>
                  </a:cubicBezTo>
                  <a:lnTo>
                    <a:pt x="371756" y="324676"/>
                  </a:lnTo>
                  <a:lnTo>
                    <a:pt x="461919" y="324676"/>
                  </a:lnTo>
                  <a:lnTo>
                    <a:pt x="461919" y="158785"/>
                  </a:lnTo>
                  <a:cubicBezTo>
                    <a:pt x="461919" y="83945"/>
                    <a:pt x="461919" y="46414"/>
                    <a:pt x="438601" y="23318"/>
                  </a:cubicBezTo>
                  <a:close/>
                </a:path>
              </a:pathLst>
            </a:custGeom>
            <a:solidFill>
              <a:srgbClr val="FFFFFF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AB18FAC-EB2F-23D5-9360-D72C352799FC}"/>
              </a:ext>
            </a:extLst>
          </p:cNvPr>
          <p:cNvGrpSpPr/>
          <p:nvPr userDrawn="1"/>
        </p:nvGrpSpPr>
        <p:grpSpPr>
          <a:xfrm>
            <a:off x="5713191" y="2686153"/>
            <a:ext cx="765576" cy="730223"/>
            <a:chOff x="5713191" y="2686153"/>
            <a:chExt cx="765576" cy="730223"/>
          </a:xfrm>
        </p:grpSpPr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6EB71FB2-5F31-9374-2685-A1FF5CD2D60D}"/>
                </a:ext>
              </a:extLst>
            </p:cNvPr>
            <p:cNvSpPr/>
            <p:nvPr/>
          </p:nvSpPr>
          <p:spPr>
            <a:xfrm>
              <a:off x="6025046" y="2686153"/>
              <a:ext cx="141546" cy="251390"/>
            </a:xfrm>
            <a:custGeom>
              <a:avLst/>
              <a:gdLst>
                <a:gd name="connsiteX0" fmla="*/ 107374 w 141546"/>
                <a:gd name="connsiteY0" fmla="*/ 251391 h 251390"/>
                <a:gd name="connsiteX1" fmla="*/ 138243 w 141546"/>
                <a:gd name="connsiteY1" fmla="*/ 245839 h 251390"/>
                <a:gd name="connsiteX2" fmla="*/ 139353 w 141546"/>
                <a:gd name="connsiteY2" fmla="*/ 214526 h 251390"/>
                <a:gd name="connsiteX3" fmla="*/ 112704 w 141546"/>
                <a:gd name="connsiteY3" fmla="*/ 27760 h 251390"/>
                <a:gd name="connsiteX4" fmla="*/ 105375 w 141546"/>
                <a:gd name="connsiteY4" fmla="*/ 3997 h 251390"/>
                <a:gd name="connsiteX5" fmla="*/ 80725 w 141546"/>
                <a:gd name="connsiteY5" fmla="*/ 0 h 251390"/>
                <a:gd name="connsiteX6" fmla="*/ 60738 w 141546"/>
                <a:gd name="connsiteY6" fmla="*/ 0 h 251390"/>
                <a:gd name="connsiteX7" fmla="*/ 36087 w 141546"/>
                <a:gd name="connsiteY7" fmla="*/ 3997 h 251390"/>
                <a:gd name="connsiteX8" fmla="*/ 28759 w 141546"/>
                <a:gd name="connsiteY8" fmla="*/ 27760 h 251390"/>
                <a:gd name="connsiteX9" fmla="*/ 2110 w 141546"/>
                <a:gd name="connsiteY9" fmla="*/ 214526 h 251390"/>
                <a:gd name="connsiteX10" fmla="*/ 3220 w 141546"/>
                <a:gd name="connsiteY10" fmla="*/ 245839 h 251390"/>
                <a:gd name="connsiteX11" fmla="*/ 34089 w 141546"/>
                <a:gd name="connsiteY11" fmla="*/ 251391 h 251390"/>
                <a:gd name="connsiteX12" fmla="*/ 107152 w 141546"/>
                <a:gd name="connsiteY12" fmla="*/ 251391 h 25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46" h="251390">
                  <a:moveTo>
                    <a:pt x="107374" y="251391"/>
                  </a:moveTo>
                  <a:cubicBezTo>
                    <a:pt x="124696" y="251391"/>
                    <a:pt x="133357" y="251391"/>
                    <a:pt x="138243" y="245839"/>
                  </a:cubicBezTo>
                  <a:cubicBezTo>
                    <a:pt x="143128" y="240287"/>
                    <a:pt x="141796" y="231626"/>
                    <a:pt x="139353" y="214526"/>
                  </a:cubicBezTo>
                  <a:lnTo>
                    <a:pt x="112704" y="27760"/>
                  </a:lnTo>
                  <a:cubicBezTo>
                    <a:pt x="110705" y="14435"/>
                    <a:pt x="109817" y="7995"/>
                    <a:pt x="105375" y="3997"/>
                  </a:cubicBezTo>
                  <a:cubicBezTo>
                    <a:pt x="100712" y="0"/>
                    <a:pt x="94050" y="0"/>
                    <a:pt x="80725" y="0"/>
                  </a:cubicBezTo>
                  <a:lnTo>
                    <a:pt x="60738" y="0"/>
                  </a:lnTo>
                  <a:cubicBezTo>
                    <a:pt x="47413" y="0"/>
                    <a:pt x="40751" y="0"/>
                    <a:pt x="36087" y="3997"/>
                  </a:cubicBezTo>
                  <a:cubicBezTo>
                    <a:pt x="31424" y="7995"/>
                    <a:pt x="30535" y="14657"/>
                    <a:pt x="28759" y="27760"/>
                  </a:cubicBezTo>
                  <a:lnTo>
                    <a:pt x="2110" y="214526"/>
                  </a:lnTo>
                  <a:cubicBezTo>
                    <a:pt x="-333" y="231626"/>
                    <a:pt x="-1444" y="240287"/>
                    <a:pt x="3220" y="245839"/>
                  </a:cubicBezTo>
                  <a:cubicBezTo>
                    <a:pt x="7884" y="251391"/>
                    <a:pt x="16767" y="251391"/>
                    <a:pt x="34089" y="251391"/>
                  </a:cubicBezTo>
                  <a:lnTo>
                    <a:pt x="107152" y="251391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8F365F8D-D3EB-A39D-3006-CE0D052A46CD}"/>
                </a:ext>
              </a:extLst>
            </p:cNvPr>
            <p:cNvSpPr/>
            <p:nvPr/>
          </p:nvSpPr>
          <p:spPr>
            <a:xfrm>
              <a:off x="5713191" y="2924926"/>
              <a:ext cx="264213" cy="174593"/>
            </a:xfrm>
            <a:custGeom>
              <a:avLst/>
              <a:gdLst>
                <a:gd name="connsiteX0" fmla="*/ 258224 w 264213"/>
                <a:gd name="connsiteY0" fmla="*/ 76354 h 174593"/>
                <a:gd name="connsiteX1" fmla="*/ 262443 w 264213"/>
                <a:gd name="connsiteY1" fmla="*/ 45485 h 174593"/>
                <a:gd name="connsiteX2" fmla="*/ 233129 w 264213"/>
                <a:gd name="connsiteY2" fmla="*/ 34604 h 174593"/>
                <a:gd name="connsiteX3" fmla="*/ 47252 w 264213"/>
                <a:gd name="connsiteY3" fmla="*/ 2180 h 174593"/>
                <a:gd name="connsiteX4" fmla="*/ 22378 w 264213"/>
                <a:gd name="connsiteY4" fmla="*/ 1737 h 174593"/>
                <a:gd name="connsiteX5" fmla="*/ 11053 w 264213"/>
                <a:gd name="connsiteY5" fmla="*/ 23944 h 174593"/>
                <a:gd name="connsiteX6" fmla="*/ 4835 w 264213"/>
                <a:gd name="connsiteY6" fmla="*/ 43043 h 174593"/>
                <a:gd name="connsiteX7" fmla="*/ 1059 w 264213"/>
                <a:gd name="connsiteY7" fmla="*/ 67693 h 174593"/>
                <a:gd name="connsiteX8" fmla="*/ 21491 w 264213"/>
                <a:gd name="connsiteY8" fmla="*/ 82128 h 174593"/>
                <a:gd name="connsiteX9" fmla="*/ 190934 w 264213"/>
                <a:gd name="connsiteY9" fmla="*/ 165185 h 174593"/>
                <a:gd name="connsiteX10" fmla="*/ 220915 w 264213"/>
                <a:gd name="connsiteY10" fmla="*/ 173624 h 174593"/>
                <a:gd name="connsiteX11" fmla="*/ 235794 w 264213"/>
                <a:gd name="connsiteY11" fmla="*/ 146087 h 174593"/>
                <a:gd name="connsiteX12" fmla="*/ 258446 w 264213"/>
                <a:gd name="connsiteY12" fmla="*/ 76576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13" h="174593">
                  <a:moveTo>
                    <a:pt x="258224" y="76354"/>
                  </a:moveTo>
                  <a:cubicBezTo>
                    <a:pt x="263554" y="59921"/>
                    <a:pt x="266219" y="51704"/>
                    <a:pt x="262443" y="45485"/>
                  </a:cubicBezTo>
                  <a:cubicBezTo>
                    <a:pt x="258668" y="39267"/>
                    <a:pt x="250229" y="37713"/>
                    <a:pt x="233129" y="34604"/>
                  </a:cubicBezTo>
                  <a:lnTo>
                    <a:pt x="47252" y="2180"/>
                  </a:lnTo>
                  <a:cubicBezTo>
                    <a:pt x="34148" y="-40"/>
                    <a:pt x="27486" y="-1151"/>
                    <a:pt x="22378" y="1737"/>
                  </a:cubicBezTo>
                  <a:cubicBezTo>
                    <a:pt x="17271" y="4846"/>
                    <a:pt x="15272" y="11286"/>
                    <a:pt x="11053" y="23944"/>
                  </a:cubicBezTo>
                  <a:lnTo>
                    <a:pt x="4835" y="43043"/>
                  </a:lnTo>
                  <a:cubicBezTo>
                    <a:pt x="615" y="55701"/>
                    <a:pt x="-1383" y="62141"/>
                    <a:pt x="1059" y="67693"/>
                  </a:cubicBezTo>
                  <a:cubicBezTo>
                    <a:pt x="3502" y="73245"/>
                    <a:pt x="9498" y="76132"/>
                    <a:pt x="21491" y="82128"/>
                  </a:cubicBezTo>
                  <a:lnTo>
                    <a:pt x="190934" y="165185"/>
                  </a:lnTo>
                  <a:cubicBezTo>
                    <a:pt x="206480" y="172736"/>
                    <a:pt x="214253" y="176511"/>
                    <a:pt x="220915" y="173624"/>
                  </a:cubicBezTo>
                  <a:cubicBezTo>
                    <a:pt x="227578" y="170737"/>
                    <a:pt x="230465" y="162520"/>
                    <a:pt x="235794" y="146087"/>
                  </a:cubicBezTo>
                  <a:lnTo>
                    <a:pt x="258446" y="76576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89FF5F2A-881B-DED0-B139-2E2DDFBC91B2}"/>
                </a:ext>
              </a:extLst>
            </p:cNvPr>
            <p:cNvSpPr/>
            <p:nvPr/>
          </p:nvSpPr>
          <p:spPr>
            <a:xfrm>
              <a:off x="5838086" y="3160383"/>
              <a:ext cx="224874" cy="255769"/>
            </a:xfrm>
            <a:custGeom>
              <a:avLst/>
              <a:gdLst>
                <a:gd name="connsiteX0" fmla="*/ 144210 w 224874"/>
                <a:gd name="connsiteY0" fmla="*/ 13894 h 255769"/>
                <a:gd name="connsiteX1" fmla="*/ 116006 w 224874"/>
                <a:gd name="connsiteY1" fmla="*/ 348 h 255769"/>
                <a:gd name="connsiteX2" fmla="*/ 96686 w 224874"/>
                <a:gd name="connsiteY2" fmla="*/ 24998 h 255769"/>
                <a:gd name="connsiteX3" fmla="*/ 8300 w 224874"/>
                <a:gd name="connsiteY3" fmla="*/ 191556 h 255769"/>
                <a:gd name="connsiteX4" fmla="*/ 304 w 224874"/>
                <a:gd name="connsiteY4" fmla="*/ 215096 h 255769"/>
                <a:gd name="connsiteX5" fmla="*/ 17849 w 224874"/>
                <a:gd name="connsiteY5" fmla="*/ 232640 h 255769"/>
                <a:gd name="connsiteX6" fmla="*/ 34060 w 224874"/>
                <a:gd name="connsiteY6" fmla="*/ 244410 h 255769"/>
                <a:gd name="connsiteX7" fmla="*/ 56268 w 224874"/>
                <a:gd name="connsiteY7" fmla="*/ 255736 h 255769"/>
                <a:gd name="connsiteX8" fmla="*/ 76255 w 224874"/>
                <a:gd name="connsiteY8" fmla="*/ 240857 h 255769"/>
                <a:gd name="connsiteX9" fmla="*/ 207502 w 224874"/>
                <a:gd name="connsiteY9" fmla="*/ 105390 h 255769"/>
                <a:gd name="connsiteX10" fmla="*/ 224824 w 224874"/>
                <a:gd name="connsiteY10" fmla="*/ 79407 h 255769"/>
                <a:gd name="connsiteX11" fmla="*/ 203283 w 224874"/>
                <a:gd name="connsiteY11" fmla="*/ 56755 h 255769"/>
                <a:gd name="connsiteX12" fmla="*/ 144210 w 224874"/>
                <a:gd name="connsiteY12" fmla="*/ 13673 h 2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4" h="255769">
                  <a:moveTo>
                    <a:pt x="144210" y="13894"/>
                  </a:moveTo>
                  <a:cubicBezTo>
                    <a:pt x="130219" y="3679"/>
                    <a:pt x="123113" y="-1429"/>
                    <a:pt x="116006" y="348"/>
                  </a:cubicBezTo>
                  <a:cubicBezTo>
                    <a:pt x="108900" y="1902"/>
                    <a:pt x="104681" y="9675"/>
                    <a:pt x="96686" y="24998"/>
                  </a:cubicBezTo>
                  <a:lnTo>
                    <a:pt x="8300" y="191556"/>
                  </a:lnTo>
                  <a:cubicBezTo>
                    <a:pt x="2081" y="203326"/>
                    <a:pt x="-1028" y="209322"/>
                    <a:pt x="304" y="215096"/>
                  </a:cubicBezTo>
                  <a:cubicBezTo>
                    <a:pt x="1637" y="220870"/>
                    <a:pt x="6967" y="224868"/>
                    <a:pt x="17849" y="232640"/>
                  </a:cubicBezTo>
                  <a:lnTo>
                    <a:pt x="34060" y="244410"/>
                  </a:lnTo>
                  <a:cubicBezTo>
                    <a:pt x="44942" y="252183"/>
                    <a:pt x="50272" y="256180"/>
                    <a:pt x="56268" y="255736"/>
                  </a:cubicBezTo>
                  <a:cubicBezTo>
                    <a:pt x="62264" y="255292"/>
                    <a:pt x="66927" y="250406"/>
                    <a:pt x="76255" y="240857"/>
                  </a:cubicBezTo>
                  <a:lnTo>
                    <a:pt x="207502" y="105390"/>
                  </a:lnTo>
                  <a:cubicBezTo>
                    <a:pt x="219494" y="92954"/>
                    <a:pt x="225490" y="86736"/>
                    <a:pt x="224824" y="79407"/>
                  </a:cubicBezTo>
                  <a:cubicBezTo>
                    <a:pt x="224158" y="72079"/>
                    <a:pt x="217274" y="66971"/>
                    <a:pt x="203283" y="56755"/>
                  </a:cubicBezTo>
                  <a:lnTo>
                    <a:pt x="144210" y="13673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23F9080-6672-D882-240A-DF047EB3B9FF}"/>
                </a:ext>
              </a:extLst>
            </p:cNvPr>
            <p:cNvSpPr/>
            <p:nvPr/>
          </p:nvSpPr>
          <p:spPr>
            <a:xfrm>
              <a:off x="6128595" y="3160605"/>
              <a:ext cx="224873" cy="255771"/>
            </a:xfrm>
            <a:custGeom>
              <a:avLst/>
              <a:gdLst>
                <a:gd name="connsiteX0" fmla="*/ 21591 w 224873"/>
                <a:gd name="connsiteY0" fmla="*/ 56755 h 255771"/>
                <a:gd name="connsiteX1" fmla="*/ 50 w 224873"/>
                <a:gd name="connsiteY1" fmla="*/ 79407 h 255771"/>
                <a:gd name="connsiteX2" fmla="*/ 17372 w 224873"/>
                <a:gd name="connsiteY2" fmla="*/ 105390 h 255771"/>
                <a:gd name="connsiteX3" fmla="*/ 148619 w 224873"/>
                <a:gd name="connsiteY3" fmla="*/ 240857 h 255771"/>
                <a:gd name="connsiteX4" fmla="*/ 168606 w 224873"/>
                <a:gd name="connsiteY4" fmla="*/ 255736 h 255771"/>
                <a:gd name="connsiteX5" fmla="*/ 190814 w 224873"/>
                <a:gd name="connsiteY5" fmla="*/ 244410 h 255771"/>
                <a:gd name="connsiteX6" fmla="*/ 207026 w 224873"/>
                <a:gd name="connsiteY6" fmla="*/ 232640 h 255771"/>
                <a:gd name="connsiteX7" fmla="*/ 224569 w 224873"/>
                <a:gd name="connsiteY7" fmla="*/ 215096 h 255771"/>
                <a:gd name="connsiteX8" fmla="*/ 216575 w 224873"/>
                <a:gd name="connsiteY8" fmla="*/ 191556 h 255771"/>
                <a:gd name="connsiteX9" fmla="*/ 128410 w 224873"/>
                <a:gd name="connsiteY9" fmla="*/ 24998 h 255771"/>
                <a:gd name="connsiteX10" fmla="*/ 109090 w 224873"/>
                <a:gd name="connsiteY10" fmla="*/ 348 h 255771"/>
                <a:gd name="connsiteX11" fmla="*/ 80886 w 224873"/>
                <a:gd name="connsiteY11" fmla="*/ 13894 h 255771"/>
                <a:gd name="connsiteX12" fmla="*/ 21591 w 224873"/>
                <a:gd name="connsiteY12" fmla="*/ 56977 h 2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3" h="255771">
                  <a:moveTo>
                    <a:pt x="21591" y="56755"/>
                  </a:moveTo>
                  <a:cubicBezTo>
                    <a:pt x="7601" y="66971"/>
                    <a:pt x="494" y="72079"/>
                    <a:pt x="50" y="79407"/>
                  </a:cubicBezTo>
                  <a:cubicBezTo>
                    <a:pt x="-616" y="86736"/>
                    <a:pt x="5380" y="92954"/>
                    <a:pt x="17372" y="105390"/>
                  </a:cubicBezTo>
                  <a:lnTo>
                    <a:pt x="148619" y="240857"/>
                  </a:lnTo>
                  <a:cubicBezTo>
                    <a:pt x="157946" y="250407"/>
                    <a:pt x="162610" y="255292"/>
                    <a:pt x="168606" y="255736"/>
                  </a:cubicBezTo>
                  <a:cubicBezTo>
                    <a:pt x="174602" y="256180"/>
                    <a:pt x="179932" y="252405"/>
                    <a:pt x="190814" y="244410"/>
                  </a:cubicBezTo>
                  <a:lnTo>
                    <a:pt x="207026" y="232640"/>
                  </a:lnTo>
                  <a:cubicBezTo>
                    <a:pt x="217907" y="224868"/>
                    <a:pt x="223237" y="220870"/>
                    <a:pt x="224569" y="215096"/>
                  </a:cubicBezTo>
                  <a:cubicBezTo>
                    <a:pt x="225902" y="209322"/>
                    <a:pt x="222793" y="203326"/>
                    <a:pt x="216575" y="191556"/>
                  </a:cubicBezTo>
                  <a:lnTo>
                    <a:pt x="128410" y="24998"/>
                  </a:lnTo>
                  <a:cubicBezTo>
                    <a:pt x="120194" y="9675"/>
                    <a:pt x="116196" y="2124"/>
                    <a:pt x="109090" y="348"/>
                  </a:cubicBezTo>
                  <a:cubicBezTo>
                    <a:pt x="101983" y="-1429"/>
                    <a:pt x="94876" y="3679"/>
                    <a:pt x="80886" y="13894"/>
                  </a:cubicBezTo>
                  <a:lnTo>
                    <a:pt x="21591" y="56977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ED67F5A-BF9D-5D20-3347-D03A22F6D068}"/>
                </a:ext>
              </a:extLst>
            </p:cNvPr>
            <p:cNvSpPr/>
            <p:nvPr/>
          </p:nvSpPr>
          <p:spPr>
            <a:xfrm>
              <a:off x="6214817" y="2924540"/>
              <a:ext cx="263950" cy="174976"/>
            </a:xfrm>
            <a:custGeom>
              <a:avLst/>
              <a:gdLst>
                <a:gd name="connsiteX0" fmla="*/ 28197 w 263950"/>
                <a:gd name="connsiteY0" fmla="*/ 146472 h 174976"/>
                <a:gd name="connsiteX1" fmla="*/ 43076 w 263950"/>
                <a:gd name="connsiteY1" fmla="*/ 174009 h 174976"/>
                <a:gd name="connsiteX2" fmla="*/ 73057 w 263950"/>
                <a:gd name="connsiteY2" fmla="*/ 165348 h 174976"/>
                <a:gd name="connsiteX3" fmla="*/ 242500 w 263950"/>
                <a:gd name="connsiteY3" fmla="*/ 82292 h 174976"/>
                <a:gd name="connsiteX4" fmla="*/ 262932 w 263950"/>
                <a:gd name="connsiteY4" fmla="*/ 67857 h 174976"/>
                <a:gd name="connsiteX5" fmla="*/ 259156 w 263950"/>
                <a:gd name="connsiteY5" fmla="*/ 43206 h 174976"/>
                <a:gd name="connsiteX6" fmla="*/ 252938 w 263950"/>
                <a:gd name="connsiteY6" fmla="*/ 24107 h 174976"/>
                <a:gd name="connsiteX7" fmla="*/ 241613 w 263950"/>
                <a:gd name="connsiteY7" fmla="*/ 1900 h 174976"/>
                <a:gd name="connsiteX8" fmla="*/ 216739 w 263950"/>
                <a:gd name="connsiteY8" fmla="*/ 2344 h 174976"/>
                <a:gd name="connsiteX9" fmla="*/ 31084 w 263950"/>
                <a:gd name="connsiteY9" fmla="*/ 34767 h 174976"/>
                <a:gd name="connsiteX10" fmla="*/ 1770 w 263950"/>
                <a:gd name="connsiteY10" fmla="*/ 45649 h 174976"/>
                <a:gd name="connsiteX11" fmla="*/ 5989 w 263950"/>
                <a:gd name="connsiteY11" fmla="*/ 76518 h 174976"/>
                <a:gd name="connsiteX12" fmla="*/ 28641 w 263950"/>
                <a:gd name="connsiteY12" fmla="*/ 146028 h 1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50" h="174976">
                  <a:moveTo>
                    <a:pt x="28197" y="146472"/>
                  </a:moveTo>
                  <a:cubicBezTo>
                    <a:pt x="33526" y="162905"/>
                    <a:pt x="36192" y="171123"/>
                    <a:pt x="43076" y="174009"/>
                  </a:cubicBezTo>
                  <a:cubicBezTo>
                    <a:pt x="49738" y="176896"/>
                    <a:pt x="57733" y="173121"/>
                    <a:pt x="73057" y="165348"/>
                  </a:cubicBezTo>
                  <a:lnTo>
                    <a:pt x="242500" y="82292"/>
                  </a:lnTo>
                  <a:cubicBezTo>
                    <a:pt x="254493" y="76518"/>
                    <a:pt x="260489" y="73409"/>
                    <a:pt x="262932" y="67857"/>
                  </a:cubicBezTo>
                  <a:cubicBezTo>
                    <a:pt x="265374" y="62305"/>
                    <a:pt x="263154" y="55865"/>
                    <a:pt x="259156" y="43206"/>
                  </a:cubicBezTo>
                  <a:lnTo>
                    <a:pt x="252938" y="24107"/>
                  </a:lnTo>
                  <a:cubicBezTo>
                    <a:pt x="248719" y="11449"/>
                    <a:pt x="246720" y="5009"/>
                    <a:pt x="241613" y="1900"/>
                  </a:cubicBezTo>
                  <a:cubicBezTo>
                    <a:pt x="236505" y="-1209"/>
                    <a:pt x="229843" y="-99"/>
                    <a:pt x="216739" y="2344"/>
                  </a:cubicBezTo>
                  <a:lnTo>
                    <a:pt x="31084" y="34767"/>
                  </a:lnTo>
                  <a:cubicBezTo>
                    <a:pt x="13984" y="37654"/>
                    <a:pt x="5545" y="39209"/>
                    <a:pt x="1770" y="45649"/>
                  </a:cubicBezTo>
                  <a:cubicBezTo>
                    <a:pt x="-2005" y="52089"/>
                    <a:pt x="659" y="60084"/>
                    <a:pt x="5989" y="76518"/>
                  </a:cubicBezTo>
                  <a:lnTo>
                    <a:pt x="28641" y="146028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5560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47000" decel="4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– Peo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3682098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Logo animation – People Highlight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EE37DE6-B988-2E77-3776-2B5D89A2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474B4-B692-D11C-EDD2-833A4B505EB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331"/>
              <a:gd name="connsiteY0" fmla="*/ 0 h 7264134"/>
              <a:gd name="connsiteX1" fmla="*/ 12195332 w 12195331"/>
              <a:gd name="connsiteY1" fmla="*/ 0 h 7264134"/>
              <a:gd name="connsiteX2" fmla="*/ 12195332 w 12195331"/>
              <a:gd name="connsiteY2" fmla="*/ 7264135 h 7264134"/>
              <a:gd name="connsiteX3" fmla="*/ 1 w 12195331"/>
              <a:gd name="connsiteY3" fmla="*/ 7264135 h 726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331" h="7264134">
                <a:moveTo>
                  <a:pt x="0" y="0"/>
                </a:moveTo>
                <a:lnTo>
                  <a:pt x="12195332" y="0"/>
                </a:lnTo>
                <a:lnTo>
                  <a:pt x="12195332" y="7264135"/>
                </a:lnTo>
                <a:lnTo>
                  <a:pt x="1" y="7264135"/>
                </a:lnTo>
                <a:close/>
              </a:path>
            </a:pathLst>
          </a:custGeom>
          <a:solidFill>
            <a:srgbClr val="FFF0DB"/>
          </a:solidFill>
          <a:ln w="222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9B63061-150F-B12D-6C30-1FF512BCAF14}"/>
              </a:ext>
            </a:extLst>
          </p:cNvPr>
          <p:cNvGrpSpPr/>
          <p:nvPr userDrawn="1"/>
        </p:nvGrpSpPr>
        <p:grpSpPr>
          <a:xfrm>
            <a:off x="4798629" y="3630202"/>
            <a:ext cx="2597850" cy="541644"/>
            <a:chOff x="4798629" y="3833932"/>
            <a:chExt cx="2597850" cy="541644"/>
          </a:xfrm>
          <a:solidFill>
            <a:schemeClr val="tx2"/>
          </a:solidFill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B6369E9A-C558-16A6-5FA5-729442ECF585}"/>
                </a:ext>
              </a:extLst>
            </p:cNvPr>
            <p:cNvSpPr/>
            <p:nvPr/>
          </p:nvSpPr>
          <p:spPr>
            <a:xfrm>
              <a:off x="5866816" y="3833932"/>
              <a:ext cx="461919" cy="433049"/>
            </a:xfrm>
            <a:custGeom>
              <a:avLst/>
              <a:gdLst>
                <a:gd name="connsiteX0" fmla="*/ 366426 w 461919"/>
                <a:gd name="connsiteY0" fmla="*/ 359543 h 433049"/>
                <a:gd name="connsiteX1" fmla="*/ 355322 w 461919"/>
                <a:gd name="connsiteY1" fmla="*/ 364206 h 433049"/>
                <a:gd name="connsiteX2" fmla="*/ 335558 w 461919"/>
                <a:gd name="connsiteY2" fmla="*/ 364872 h 433049"/>
                <a:gd name="connsiteX3" fmla="*/ 126362 w 461919"/>
                <a:gd name="connsiteY3" fmla="*/ 364872 h 433049"/>
                <a:gd name="connsiteX4" fmla="*/ 98824 w 461919"/>
                <a:gd name="connsiteY4" fmla="*/ 361985 h 433049"/>
                <a:gd name="connsiteX5" fmla="*/ 95715 w 461919"/>
                <a:gd name="connsiteY5" fmla="*/ 359543 h 433049"/>
                <a:gd name="connsiteX6" fmla="*/ 91940 w 461919"/>
                <a:gd name="connsiteY6" fmla="*/ 352658 h 433049"/>
                <a:gd name="connsiteX7" fmla="*/ 91274 w 461919"/>
                <a:gd name="connsiteY7" fmla="*/ 348661 h 433049"/>
                <a:gd name="connsiteX8" fmla="*/ 90608 w 461919"/>
                <a:gd name="connsiteY8" fmla="*/ 328674 h 433049"/>
                <a:gd name="connsiteX9" fmla="*/ 90608 w 461919"/>
                <a:gd name="connsiteY9" fmla="*/ 213194 h 433049"/>
                <a:gd name="connsiteX10" fmla="*/ 91274 w 461919"/>
                <a:gd name="connsiteY10" fmla="*/ 193651 h 433049"/>
                <a:gd name="connsiteX11" fmla="*/ 95937 w 461919"/>
                <a:gd name="connsiteY11" fmla="*/ 182325 h 433049"/>
                <a:gd name="connsiteX12" fmla="*/ 126806 w 461919"/>
                <a:gd name="connsiteY12" fmla="*/ 176995 h 433049"/>
                <a:gd name="connsiteX13" fmla="*/ 372200 w 461919"/>
                <a:gd name="connsiteY13" fmla="*/ 176995 h 433049"/>
                <a:gd name="connsiteX14" fmla="*/ 372200 w 461919"/>
                <a:gd name="connsiteY14" fmla="*/ 328452 h 433049"/>
                <a:gd name="connsiteX15" fmla="*/ 372200 w 461919"/>
                <a:gd name="connsiteY15" fmla="*/ 340000 h 433049"/>
                <a:gd name="connsiteX16" fmla="*/ 371978 w 461919"/>
                <a:gd name="connsiteY16" fmla="*/ 344885 h 433049"/>
                <a:gd name="connsiteX17" fmla="*/ 367092 w 461919"/>
                <a:gd name="connsiteY17" fmla="*/ 359321 h 433049"/>
                <a:gd name="connsiteX18" fmla="*/ 371757 w 461919"/>
                <a:gd name="connsiteY18" fmla="*/ 35310 h 433049"/>
                <a:gd name="connsiteX19" fmla="*/ 371757 w 461919"/>
                <a:gd name="connsiteY19" fmla="*/ 37753 h 433049"/>
                <a:gd name="connsiteX20" fmla="*/ 371757 w 461919"/>
                <a:gd name="connsiteY20" fmla="*/ 101267 h 433049"/>
                <a:gd name="connsiteX21" fmla="*/ 370646 w 461919"/>
                <a:gd name="connsiteY21" fmla="*/ 107485 h 433049"/>
                <a:gd name="connsiteX22" fmla="*/ 369757 w 461919"/>
                <a:gd name="connsiteY22" fmla="*/ 108151 h 433049"/>
                <a:gd name="connsiteX23" fmla="*/ 368425 w 461919"/>
                <a:gd name="connsiteY23" fmla="*/ 108374 h 433049"/>
                <a:gd name="connsiteX24" fmla="*/ 367092 w 461919"/>
                <a:gd name="connsiteY24" fmla="*/ 108374 h 433049"/>
                <a:gd name="connsiteX25" fmla="*/ 364428 w 461919"/>
                <a:gd name="connsiteY25" fmla="*/ 108374 h 433049"/>
                <a:gd name="connsiteX26" fmla="*/ 108151 w 461919"/>
                <a:gd name="connsiteY26" fmla="*/ 108374 h 433049"/>
                <a:gd name="connsiteX27" fmla="*/ 15768 w 461919"/>
                <a:gd name="connsiteY27" fmla="*/ 124141 h 433049"/>
                <a:gd name="connsiteX28" fmla="*/ 0 w 461919"/>
                <a:gd name="connsiteY28" fmla="*/ 216525 h 433049"/>
                <a:gd name="connsiteX29" fmla="*/ 0 w 461919"/>
                <a:gd name="connsiteY29" fmla="*/ 324899 h 433049"/>
                <a:gd name="connsiteX30" fmla="*/ 15768 w 461919"/>
                <a:gd name="connsiteY30" fmla="*/ 417282 h 433049"/>
                <a:gd name="connsiteX31" fmla="*/ 108151 w 461919"/>
                <a:gd name="connsiteY31" fmla="*/ 433050 h 433049"/>
                <a:gd name="connsiteX32" fmla="*/ 461920 w 461919"/>
                <a:gd name="connsiteY32" fmla="*/ 433050 h 433049"/>
                <a:gd name="connsiteX33" fmla="*/ 461920 w 461919"/>
                <a:gd name="connsiteY33" fmla="*/ 0 h 433049"/>
                <a:gd name="connsiteX34" fmla="*/ 381750 w 461919"/>
                <a:gd name="connsiteY34" fmla="*/ 25983 h 433049"/>
                <a:gd name="connsiteX35" fmla="*/ 373089 w 461919"/>
                <a:gd name="connsiteY35" fmla="*/ 30202 h 433049"/>
                <a:gd name="connsiteX36" fmla="*/ 372423 w 461919"/>
                <a:gd name="connsiteY36" fmla="*/ 31535 h 433049"/>
                <a:gd name="connsiteX37" fmla="*/ 371757 w 461919"/>
                <a:gd name="connsiteY37" fmla="*/ 35088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61919" h="433049">
                  <a:moveTo>
                    <a:pt x="366426" y="359543"/>
                  </a:moveTo>
                  <a:cubicBezTo>
                    <a:pt x="363761" y="362207"/>
                    <a:pt x="360430" y="363540"/>
                    <a:pt x="355322" y="364206"/>
                  </a:cubicBezTo>
                  <a:cubicBezTo>
                    <a:pt x="350437" y="364872"/>
                    <a:pt x="343997" y="364872"/>
                    <a:pt x="335558" y="364872"/>
                  </a:cubicBezTo>
                  <a:lnTo>
                    <a:pt x="126362" y="364872"/>
                  </a:lnTo>
                  <a:cubicBezTo>
                    <a:pt x="112371" y="364872"/>
                    <a:pt x="104154" y="364872"/>
                    <a:pt x="98824" y="361985"/>
                  </a:cubicBezTo>
                  <a:cubicBezTo>
                    <a:pt x="97714" y="361319"/>
                    <a:pt x="96603" y="360653"/>
                    <a:pt x="95715" y="359543"/>
                  </a:cubicBezTo>
                  <a:cubicBezTo>
                    <a:pt x="93939" y="357766"/>
                    <a:pt x="92606" y="355323"/>
                    <a:pt x="91940" y="352658"/>
                  </a:cubicBezTo>
                  <a:cubicBezTo>
                    <a:pt x="91718" y="351548"/>
                    <a:pt x="91274" y="350215"/>
                    <a:pt x="91274" y="348661"/>
                  </a:cubicBezTo>
                  <a:cubicBezTo>
                    <a:pt x="90608" y="343775"/>
                    <a:pt x="90608" y="337335"/>
                    <a:pt x="90608" y="328674"/>
                  </a:cubicBezTo>
                  <a:lnTo>
                    <a:pt x="90608" y="213194"/>
                  </a:lnTo>
                  <a:cubicBezTo>
                    <a:pt x="90608" y="204977"/>
                    <a:pt x="90608" y="198537"/>
                    <a:pt x="91274" y="193651"/>
                  </a:cubicBezTo>
                  <a:cubicBezTo>
                    <a:pt x="91940" y="188543"/>
                    <a:pt x="93272" y="184990"/>
                    <a:pt x="95937" y="182325"/>
                  </a:cubicBezTo>
                  <a:cubicBezTo>
                    <a:pt x="101267" y="176995"/>
                    <a:pt x="109706" y="176995"/>
                    <a:pt x="126806" y="176995"/>
                  </a:cubicBezTo>
                  <a:lnTo>
                    <a:pt x="372200" y="176995"/>
                  </a:lnTo>
                  <a:lnTo>
                    <a:pt x="372200" y="328452"/>
                  </a:lnTo>
                  <a:cubicBezTo>
                    <a:pt x="372200" y="332893"/>
                    <a:pt x="372200" y="336669"/>
                    <a:pt x="372200" y="340000"/>
                  </a:cubicBezTo>
                  <a:cubicBezTo>
                    <a:pt x="372200" y="341776"/>
                    <a:pt x="372200" y="343331"/>
                    <a:pt x="371978" y="344885"/>
                  </a:cubicBezTo>
                  <a:cubicBezTo>
                    <a:pt x="371534" y="351548"/>
                    <a:pt x="370202" y="355989"/>
                    <a:pt x="367092" y="359321"/>
                  </a:cubicBezTo>
                  <a:close/>
                  <a:moveTo>
                    <a:pt x="371757" y="35310"/>
                  </a:moveTo>
                  <a:cubicBezTo>
                    <a:pt x="371757" y="35310"/>
                    <a:pt x="371757" y="36865"/>
                    <a:pt x="371757" y="37753"/>
                  </a:cubicBezTo>
                  <a:lnTo>
                    <a:pt x="371757" y="101267"/>
                  </a:lnTo>
                  <a:cubicBezTo>
                    <a:pt x="371757" y="104598"/>
                    <a:pt x="371757" y="106375"/>
                    <a:pt x="370646" y="107485"/>
                  </a:cubicBezTo>
                  <a:cubicBezTo>
                    <a:pt x="370423" y="107707"/>
                    <a:pt x="369980" y="107929"/>
                    <a:pt x="369757" y="108151"/>
                  </a:cubicBezTo>
                  <a:cubicBezTo>
                    <a:pt x="369536" y="108374"/>
                    <a:pt x="369091" y="108374"/>
                    <a:pt x="368425" y="108374"/>
                  </a:cubicBezTo>
                  <a:cubicBezTo>
                    <a:pt x="367981" y="108374"/>
                    <a:pt x="367537" y="108374"/>
                    <a:pt x="367092" y="108374"/>
                  </a:cubicBezTo>
                  <a:lnTo>
                    <a:pt x="364428" y="108374"/>
                  </a:lnTo>
                  <a:cubicBezTo>
                    <a:pt x="364428" y="108374"/>
                    <a:pt x="108151" y="108374"/>
                    <a:pt x="108151" y="108374"/>
                  </a:cubicBezTo>
                  <a:cubicBezTo>
                    <a:pt x="57074" y="108374"/>
                    <a:pt x="31535" y="108374"/>
                    <a:pt x="15768" y="124141"/>
                  </a:cubicBezTo>
                  <a:cubicBezTo>
                    <a:pt x="0" y="139909"/>
                    <a:pt x="0" y="165447"/>
                    <a:pt x="0" y="216525"/>
                  </a:cubicBezTo>
                  <a:lnTo>
                    <a:pt x="0" y="324899"/>
                  </a:lnTo>
                  <a:cubicBezTo>
                    <a:pt x="0" y="375976"/>
                    <a:pt x="0" y="401515"/>
                    <a:pt x="15768" y="417282"/>
                  </a:cubicBezTo>
                  <a:cubicBezTo>
                    <a:pt x="31535" y="433050"/>
                    <a:pt x="57074" y="433050"/>
                    <a:pt x="108151" y="433050"/>
                  </a:cubicBezTo>
                  <a:lnTo>
                    <a:pt x="461920" y="433050"/>
                  </a:lnTo>
                  <a:lnTo>
                    <a:pt x="461920" y="0"/>
                  </a:lnTo>
                  <a:lnTo>
                    <a:pt x="381750" y="25983"/>
                  </a:lnTo>
                  <a:cubicBezTo>
                    <a:pt x="376864" y="27538"/>
                    <a:pt x="374421" y="28426"/>
                    <a:pt x="373089" y="30202"/>
                  </a:cubicBezTo>
                  <a:cubicBezTo>
                    <a:pt x="372867" y="30647"/>
                    <a:pt x="372644" y="31091"/>
                    <a:pt x="372423" y="31535"/>
                  </a:cubicBezTo>
                  <a:cubicBezTo>
                    <a:pt x="371978" y="32423"/>
                    <a:pt x="371978" y="33533"/>
                    <a:pt x="371757" y="3508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4345DF8B-C36A-7228-A2E9-D3A83F6751C4}"/>
                </a:ext>
              </a:extLst>
            </p:cNvPr>
            <p:cNvSpPr/>
            <p:nvPr/>
          </p:nvSpPr>
          <p:spPr>
            <a:xfrm>
              <a:off x="6400688" y="3942749"/>
              <a:ext cx="461697" cy="324676"/>
            </a:xfrm>
            <a:custGeom>
              <a:avLst/>
              <a:gdLst>
                <a:gd name="connsiteX0" fmla="*/ 371756 w 461697"/>
                <a:gd name="connsiteY0" fmla="*/ 194540 h 324676"/>
                <a:gd name="connsiteX1" fmla="*/ 116590 w 461697"/>
                <a:gd name="connsiteY1" fmla="*/ 194540 h 324676"/>
                <a:gd name="connsiteX2" fmla="*/ 108595 w 461697"/>
                <a:gd name="connsiteY2" fmla="*/ 194540 h 324676"/>
                <a:gd name="connsiteX3" fmla="*/ 104598 w 461697"/>
                <a:gd name="connsiteY3" fmla="*/ 194984 h 324676"/>
                <a:gd name="connsiteX4" fmla="*/ 99046 w 461697"/>
                <a:gd name="connsiteY4" fmla="*/ 196982 h 324676"/>
                <a:gd name="connsiteX5" fmla="*/ 93050 w 461697"/>
                <a:gd name="connsiteY5" fmla="*/ 202978 h 324676"/>
                <a:gd name="connsiteX6" fmla="*/ 90385 w 461697"/>
                <a:gd name="connsiteY6" fmla="*/ 224964 h 324676"/>
                <a:gd name="connsiteX7" fmla="*/ 93050 w 461697"/>
                <a:gd name="connsiteY7" fmla="*/ 246950 h 324676"/>
                <a:gd name="connsiteX8" fmla="*/ 95271 w 461697"/>
                <a:gd name="connsiteY8" fmla="*/ 249836 h 324676"/>
                <a:gd name="connsiteX9" fmla="*/ 99046 w 461697"/>
                <a:gd name="connsiteY9" fmla="*/ 252946 h 324676"/>
                <a:gd name="connsiteX10" fmla="*/ 107263 w 461697"/>
                <a:gd name="connsiteY10" fmla="*/ 255166 h 324676"/>
                <a:gd name="connsiteX11" fmla="*/ 111038 w 461697"/>
                <a:gd name="connsiteY11" fmla="*/ 255388 h 324676"/>
                <a:gd name="connsiteX12" fmla="*/ 114147 w 461697"/>
                <a:gd name="connsiteY12" fmla="*/ 255388 h 324676"/>
                <a:gd name="connsiteX13" fmla="*/ 121032 w 461697"/>
                <a:gd name="connsiteY13" fmla="*/ 255388 h 324676"/>
                <a:gd name="connsiteX14" fmla="*/ 335780 w 461697"/>
                <a:gd name="connsiteY14" fmla="*/ 255388 h 324676"/>
                <a:gd name="connsiteX15" fmla="*/ 366649 w 461697"/>
                <a:gd name="connsiteY15" fmla="*/ 250059 h 324676"/>
                <a:gd name="connsiteX16" fmla="*/ 370868 w 461697"/>
                <a:gd name="connsiteY16" fmla="*/ 241398 h 324676"/>
                <a:gd name="connsiteX17" fmla="*/ 371978 w 461697"/>
                <a:gd name="connsiteY17" fmla="*/ 219190 h 324676"/>
                <a:gd name="connsiteX18" fmla="*/ 371978 w 461697"/>
                <a:gd name="connsiteY18" fmla="*/ 193873 h 324676"/>
                <a:gd name="connsiteX19" fmla="*/ 108373 w 461697"/>
                <a:gd name="connsiteY19" fmla="*/ 324454 h 324676"/>
                <a:gd name="connsiteX20" fmla="*/ 15990 w 461697"/>
                <a:gd name="connsiteY20" fmla="*/ 308687 h 324676"/>
                <a:gd name="connsiteX21" fmla="*/ 222 w 461697"/>
                <a:gd name="connsiteY21" fmla="*/ 216303 h 324676"/>
                <a:gd name="connsiteX22" fmla="*/ 222 w 461697"/>
                <a:gd name="connsiteY22" fmla="*/ 180327 h 324676"/>
                <a:gd name="connsiteX23" fmla="*/ 7551 w 461697"/>
                <a:gd name="connsiteY23" fmla="*/ 137244 h 324676"/>
                <a:gd name="connsiteX24" fmla="*/ 50633 w 461697"/>
                <a:gd name="connsiteY24" fmla="*/ 129915 h 324676"/>
                <a:gd name="connsiteX25" fmla="*/ 364650 w 461697"/>
                <a:gd name="connsiteY25" fmla="*/ 129915 h 324676"/>
                <a:gd name="connsiteX26" fmla="*/ 367536 w 461697"/>
                <a:gd name="connsiteY26" fmla="*/ 129915 h 324676"/>
                <a:gd name="connsiteX27" fmla="*/ 368647 w 461697"/>
                <a:gd name="connsiteY27" fmla="*/ 129915 h 324676"/>
                <a:gd name="connsiteX28" fmla="*/ 369535 w 461697"/>
                <a:gd name="connsiteY28" fmla="*/ 129693 h 324676"/>
                <a:gd name="connsiteX29" fmla="*/ 370202 w 461697"/>
                <a:gd name="connsiteY29" fmla="*/ 129471 h 324676"/>
                <a:gd name="connsiteX30" fmla="*/ 370646 w 461697"/>
                <a:gd name="connsiteY30" fmla="*/ 129027 h 324676"/>
                <a:gd name="connsiteX31" fmla="*/ 371756 w 461697"/>
                <a:gd name="connsiteY31" fmla="*/ 122809 h 324676"/>
                <a:gd name="connsiteX32" fmla="*/ 371756 w 461697"/>
                <a:gd name="connsiteY32" fmla="*/ 104820 h 324676"/>
                <a:gd name="connsiteX33" fmla="*/ 366426 w 461697"/>
                <a:gd name="connsiteY33" fmla="*/ 73952 h 324676"/>
                <a:gd name="connsiteX34" fmla="*/ 335557 w 461697"/>
                <a:gd name="connsiteY34" fmla="*/ 68622 h 324676"/>
                <a:gd name="connsiteX35" fmla="*/ 0 w 461697"/>
                <a:gd name="connsiteY35" fmla="*/ 68622 h 324676"/>
                <a:gd name="connsiteX36" fmla="*/ 0 w 461697"/>
                <a:gd name="connsiteY36" fmla="*/ 0 h 324676"/>
                <a:gd name="connsiteX37" fmla="*/ 353546 w 461697"/>
                <a:gd name="connsiteY37" fmla="*/ 0 h 324676"/>
                <a:gd name="connsiteX38" fmla="*/ 445929 w 461697"/>
                <a:gd name="connsiteY38" fmla="*/ 15768 h 324676"/>
                <a:gd name="connsiteX39" fmla="*/ 461697 w 461697"/>
                <a:gd name="connsiteY39" fmla="*/ 108152 h 324676"/>
                <a:gd name="connsiteX40" fmla="*/ 461697 w 461697"/>
                <a:gd name="connsiteY40" fmla="*/ 324677 h 324676"/>
                <a:gd name="connsiteX41" fmla="*/ 108151 w 461697"/>
                <a:gd name="connsiteY41" fmla="*/ 324677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1697" h="324676">
                  <a:moveTo>
                    <a:pt x="371756" y="194540"/>
                  </a:moveTo>
                  <a:lnTo>
                    <a:pt x="116590" y="194540"/>
                  </a:lnTo>
                  <a:cubicBezTo>
                    <a:pt x="113481" y="194540"/>
                    <a:pt x="110816" y="194540"/>
                    <a:pt x="108595" y="194540"/>
                  </a:cubicBezTo>
                  <a:cubicBezTo>
                    <a:pt x="107041" y="194540"/>
                    <a:pt x="105709" y="194762"/>
                    <a:pt x="104598" y="194984"/>
                  </a:cubicBezTo>
                  <a:cubicBezTo>
                    <a:pt x="102377" y="195428"/>
                    <a:pt x="100601" y="196094"/>
                    <a:pt x="99046" y="196982"/>
                  </a:cubicBezTo>
                  <a:cubicBezTo>
                    <a:pt x="96603" y="198537"/>
                    <a:pt x="94605" y="200536"/>
                    <a:pt x="93050" y="202978"/>
                  </a:cubicBezTo>
                  <a:cubicBezTo>
                    <a:pt x="90385" y="207420"/>
                    <a:pt x="90385" y="213194"/>
                    <a:pt x="90385" y="224964"/>
                  </a:cubicBezTo>
                  <a:cubicBezTo>
                    <a:pt x="90385" y="236734"/>
                    <a:pt x="90385" y="242730"/>
                    <a:pt x="93050" y="246950"/>
                  </a:cubicBezTo>
                  <a:cubicBezTo>
                    <a:pt x="93716" y="248060"/>
                    <a:pt x="94383" y="248948"/>
                    <a:pt x="95271" y="249836"/>
                  </a:cubicBezTo>
                  <a:cubicBezTo>
                    <a:pt x="96381" y="250947"/>
                    <a:pt x="97714" y="252057"/>
                    <a:pt x="99046" y="252946"/>
                  </a:cubicBezTo>
                  <a:cubicBezTo>
                    <a:pt x="101267" y="254278"/>
                    <a:pt x="103710" y="254944"/>
                    <a:pt x="107263" y="255166"/>
                  </a:cubicBezTo>
                  <a:cubicBezTo>
                    <a:pt x="108373" y="255166"/>
                    <a:pt x="109706" y="255166"/>
                    <a:pt x="111038" y="255388"/>
                  </a:cubicBezTo>
                  <a:lnTo>
                    <a:pt x="114147" y="255388"/>
                  </a:lnTo>
                  <a:cubicBezTo>
                    <a:pt x="116146" y="255388"/>
                    <a:pt x="118366" y="255388"/>
                    <a:pt x="121032" y="255388"/>
                  </a:cubicBezTo>
                  <a:lnTo>
                    <a:pt x="335780" y="255388"/>
                  </a:lnTo>
                  <a:cubicBezTo>
                    <a:pt x="352879" y="255388"/>
                    <a:pt x="361318" y="255388"/>
                    <a:pt x="366649" y="250059"/>
                  </a:cubicBezTo>
                  <a:cubicBezTo>
                    <a:pt x="368869" y="247838"/>
                    <a:pt x="370202" y="245173"/>
                    <a:pt x="370868" y="241398"/>
                  </a:cubicBezTo>
                  <a:cubicBezTo>
                    <a:pt x="371978" y="236290"/>
                    <a:pt x="371978" y="229183"/>
                    <a:pt x="371978" y="219190"/>
                  </a:cubicBezTo>
                  <a:lnTo>
                    <a:pt x="371978" y="193873"/>
                  </a:lnTo>
                  <a:close/>
                  <a:moveTo>
                    <a:pt x="108373" y="324454"/>
                  </a:moveTo>
                  <a:cubicBezTo>
                    <a:pt x="57295" y="324454"/>
                    <a:pt x="31757" y="324454"/>
                    <a:pt x="15990" y="308687"/>
                  </a:cubicBezTo>
                  <a:cubicBezTo>
                    <a:pt x="222" y="292919"/>
                    <a:pt x="222" y="267381"/>
                    <a:pt x="222" y="216303"/>
                  </a:cubicBezTo>
                  <a:lnTo>
                    <a:pt x="222" y="180327"/>
                  </a:lnTo>
                  <a:cubicBezTo>
                    <a:pt x="222" y="156564"/>
                    <a:pt x="222" y="144572"/>
                    <a:pt x="7551" y="137244"/>
                  </a:cubicBezTo>
                  <a:cubicBezTo>
                    <a:pt x="14879" y="129915"/>
                    <a:pt x="26871" y="129915"/>
                    <a:pt x="50633" y="129915"/>
                  </a:cubicBezTo>
                  <a:lnTo>
                    <a:pt x="364650" y="129915"/>
                  </a:lnTo>
                  <a:cubicBezTo>
                    <a:pt x="365760" y="129915"/>
                    <a:pt x="366649" y="129915"/>
                    <a:pt x="367536" y="129915"/>
                  </a:cubicBezTo>
                  <a:lnTo>
                    <a:pt x="368647" y="129915"/>
                  </a:lnTo>
                  <a:cubicBezTo>
                    <a:pt x="368647" y="129915"/>
                    <a:pt x="369313" y="129915"/>
                    <a:pt x="369535" y="129693"/>
                  </a:cubicBezTo>
                  <a:cubicBezTo>
                    <a:pt x="369757" y="129693"/>
                    <a:pt x="369980" y="129693"/>
                    <a:pt x="370202" y="129471"/>
                  </a:cubicBezTo>
                  <a:cubicBezTo>
                    <a:pt x="370202" y="129471"/>
                    <a:pt x="370646" y="129249"/>
                    <a:pt x="370646" y="129027"/>
                  </a:cubicBezTo>
                  <a:cubicBezTo>
                    <a:pt x="371756" y="127916"/>
                    <a:pt x="371756" y="126362"/>
                    <a:pt x="371756" y="122809"/>
                  </a:cubicBezTo>
                  <a:lnTo>
                    <a:pt x="371756" y="104820"/>
                  </a:lnTo>
                  <a:cubicBezTo>
                    <a:pt x="371756" y="87721"/>
                    <a:pt x="371756" y="79282"/>
                    <a:pt x="366426" y="73952"/>
                  </a:cubicBezTo>
                  <a:cubicBezTo>
                    <a:pt x="361097" y="68622"/>
                    <a:pt x="352658" y="68622"/>
                    <a:pt x="335557" y="68622"/>
                  </a:cubicBezTo>
                  <a:lnTo>
                    <a:pt x="0" y="68622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2" y="0"/>
                    <a:pt x="445929" y="15768"/>
                  </a:cubicBezTo>
                  <a:cubicBezTo>
                    <a:pt x="461697" y="31535"/>
                    <a:pt x="461697" y="57074"/>
                    <a:pt x="461697" y="108152"/>
                  </a:cubicBezTo>
                  <a:lnTo>
                    <a:pt x="461697" y="324677"/>
                  </a:lnTo>
                  <a:lnTo>
                    <a:pt x="108151" y="324677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6F022DD5-19B3-EDBF-98F6-92455BF9F8AC}"/>
                </a:ext>
              </a:extLst>
            </p:cNvPr>
            <p:cNvSpPr/>
            <p:nvPr/>
          </p:nvSpPr>
          <p:spPr>
            <a:xfrm>
              <a:off x="6934782" y="3942527"/>
              <a:ext cx="461697" cy="433049"/>
            </a:xfrm>
            <a:custGeom>
              <a:avLst/>
              <a:gdLst>
                <a:gd name="connsiteX0" fmla="*/ 126362 w 461697"/>
                <a:gd name="connsiteY0" fmla="*/ 68622 h 433049"/>
                <a:gd name="connsiteX1" fmla="*/ 117035 w 461697"/>
                <a:gd name="connsiteY1" fmla="*/ 68622 h 433049"/>
                <a:gd name="connsiteX2" fmla="*/ 100157 w 461697"/>
                <a:gd name="connsiteY2" fmla="*/ 70843 h 433049"/>
                <a:gd name="connsiteX3" fmla="*/ 97714 w 461697"/>
                <a:gd name="connsiteY3" fmla="*/ 72175 h 433049"/>
                <a:gd name="connsiteX4" fmla="*/ 95715 w 461697"/>
                <a:gd name="connsiteY4" fmla="*/ 73952 h 433049"/>
                <a:gd name="connsiteX5" fmla="*/ 92384 w 461697"/>
                <a:gd name="connsiteY5" fmla="*/ 79282 h 433049"/>
                <a:gd name="connsiteX6" fmla="*/ 90829 w 461697"/>
                <a:gd name="connsiteY6" fmla="*/ 86832 h 433049"/>
                <a:gd name="connsiteX7" fmla="*/ 90385 w 461697"/>
                <a:gd name="connsiteY7" fmla="*/ 104598 h 433049"/>
                <a:gd name="connsiteX8" fmla="*/ 90385 w 461697"/>
                <a:gd name="connsiteY8" fmla="*/ 256055 h 433049"/>
                <a:gd name="connsiteX9" fmla="*/ 335780 w 461697"/>
                <a:gd name="connsiteY9" fmla="*/ 256055 h 433049"/>
                <a:gd name="connsiteX10" fmla="*/ 366649 w 461697"/>
                <a:gd name="connsiteY10" fmla="*/ 250725 h 433049"/>
                <a:gd name="connsiteX11" fmla="*/ 370868 w 461697"/>
                <a:gd name="connsiteY11" fmla="*/ 241620 h 433049"/>
                <a:gd name="connsiteX12" fmla="*/ 371757 w 461697"/>
                <a:gd name="connsiteY12" fmla="*/ 219856 h 433049"/>
                <a:gd name="connsiteX13" fmla="*/ 371757 w 461697"/>
                <a:gd name="connsiteY13" fmla="*/ 104376 h 433049"/>
                <a:gd name="connsiteX14" fmla="*/ 371757 w 461697"/>
                <a:gd name="connsiteY14" fmla="*/ 93716 h 433049"/>
                <a:gd name="connsiteX15" fmla="*/ 369536 w 461697"/>
                <a:gd name="connsiteY15" fmla="*/ 78393 h 433049"/>
                <a:gd name="connsiteX16" fmla="*/ 366426 w 461697"/>
                <a:gd name="connsiteY16" fmla="*/ 73730 h 433049"/>
                <a:gd name="connsiteX17" fmla="*/ 356655 w 461697"/>
                <a:gd name="connsiteY17" fmla="*/ 69288 h 433049"/>
                <a:gd name="connsiteX18" fmla="*/ 335780 w 461697"/>
                <a:gd name="connsiteY18" fmla="*/ 68400 h 433049"/>
                <a:gd name="connsiteX19" fmla="*/ 126584 w 461697"/>
                <a:gd name="connsiteY19" fmla="*/ 68400 h 433049"/>
                <a:gd name="connsiteX20" fmla="*/ 89719 w 461697"/>
                <a:gd name="connsiteY20" fmla="*/ 401071 h 433049"/>
                <a:gd name="connsiteX21" fmla="*/ 88831 w 461697"/>
                <a:gd name="connsiteY21" fmla="*/ 402847 h 433049"/>
                <a:gd name="connsiteX22" fmla="*/ 80170 w 461697"/>
                <a:gd name="connsiteY22" fmla="*/ 407067 h 433049"/>
                <a:gd name="connsiteX23" fmla="*/ 0 w 461697"/>
                <a:gd name="connsiteY23" fmla="*/ 433050 h 433049"/>
                <a:gd name="connsiteX24" fmla="*/ 0 w 461697"/>
                <a:gd name="connsiteY24" fmla="*/ 0 h 433049"/>
                <a:gd name="connsiteX25" fmla="*/ 353546 w 461697"/>
                <a:gd name="connsiteY25" fmla="*/ 0 h 433049"/>
                <a:gd name="connsiteX26" fmla="*/ 445930 w 461697"/>
                <a:gd name="connsiteY26" fmla="*/ 15768 h 433049"/>
                <a:gd name="connsiteX27" fmla="*/ 461697 w 461697"/>
                <a:gd name="connsiteY27" fmla="*/ 108151 h 433049"/>
                <a:gd name="connsiteX28" fmla="*/ 461697 w 461697"/>
                <a:gd name="connsiteY28" fmla="*/ 216525 h 433049"/>
                <a:gd name="connsiteX29" fmla="*/ 445930 w 461697"/>
                <a:gd name="connsiteY29" fmla="*/ 308909 h 433049"/>
                <a:gd name="connsiteX30" fmla="*/ 411730 w 461697"/>
                <a:gd name="connsiteY30" fmla="*/ 322900 h 433049"/>
                <a:gd name="connsiteX31" fmla="*/ 379973 w 461697"/>
                <a:gd name="connsiteY31" fmla="*/ 324676 h 433049"/>
                <a:gd name="connsiteX32" fmla="*/ 353546 w 461697"/>
                <a:gd name="connsiteY32" fmla="*/ 324676 h 433049"/>
                <a:gd name="connsiteX33" fmla="*/ 97270 w 461697"/>
                <a:gd name="connsiteY33" fmla="*/ 324676 h 433049"/>
                <a:gd name="connsiteX34" fmla="*/ 91052 w 461697"/>
                <a:gd name="connsiteY34" fmla="*/ 325787 h 433049"/>
                <a:gd name="connsiteX35" fmla="*/ 89941 w 461697"/>
                <a:gd name="connsiteY35" fmla="*/ 332005 h 433049"/>
                <a:gd name="connsiteX36" fmla="*/ 89941 w 461697"/>
                <a:gd name="connsiteY36" fmla="*/ 395741 h 433049"/>
                <a:gd name="connsiteX37" fmla="*/ 89719 w 461697"/>
                <a:gd name="connsiteY37" fmla="*/ 399738 h 433049"/>
                <a:gd name="connsiteX38" fmla="*/ 89497 w 461697"/>
                <a:gd name="connsiteY38" fmla="*/ 401071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7" h="433049">
                  <a:moveTo>
                    <a:pt x="126362" y="68622"/>
                  </a:moveTo>
                  <a:cubicBezTo>
                    <a:pt x="123031" y="68622"/>
                    <a:pt x="119922" y="68622"/>
                    <a:pt x="117035" y="68622"/>
                  </a:cubicBezTo>
                  <a:cubicBezTo>
                    <a:pt x="109484" y="68622"/>
                    <a:pt x="103932" y="69066"/>
                    <a:pt x="100157" y="70843"/>
                  </a:cubicBezTo>
                  <a:cubicBezTo>
                    <a:pt x="99268" y="71287"/>
                    <a:pt x="98380" y="71731"/>
                    <a:pt x="97714" y="72175"/>
                  </a:cubicBezTo>
                  <a:cubicBezTo>
                    <a:pt x="97048" y="72619"/>
                    <a:pt x="96381" y="73285"/>
                    <a:pt x="95715" y="73952"/>
                  </a:cubicBezTo>
                  <a:cubicBezTo>
                    <a:pt x="94161" y="75506"/>
                    <a:pt x="93272" y="77283"/>
                    <a:pt x="92384" y="79282"/>
                  </a:cubicBezTo>
                  <a:cubicBezTo>
                    <a:pt x="91718" y="81502"/>
                    <a:pt x="91052" y="83945"/>
                    <a:pt x="90829" y="86832"/>
                  </a:cubicBezTo>
                  <a:cubicBezTo>
                    <a:pt x="90385" y="91496"/>
                    <a:pt x="90385" y="97270"/>
                    <a:pt x="90385" y="104598"/>
                  </a:cubicBezTo>
                  <a:lnTo>
                    <a:pt x="90385" y="256055"/>
                  </a:lnTo>
                  <a:lnTo>
                    <a:pt x="335780" y="256055"/>
                  </a:lnTo>
                  <a:cubicBezTo>
                    <a:pt x="352880" y="256055"/>
                    <a:pt x="361319" y="256055"/>
                    <a:pt x="366649" y="250725"/>
                  </a:cubicBezTo>
                  <a:cubicBezTo>
                    <a:pt x="368869" y="248504"/>
                    <a:pt x="370202" y="245617"/>
                    <a:pt x="370868" y="241620"/>
                  </a:cubicBezTo>
                  <a:cubicBezTo>
                    <a:pt x="371757" y="236512"/>
                    <a:pt x="371757" y="229627"/>
                    <a:pt x="371757" y="219856"/>
                  </a:cubicBezTo>
                  <a:lnTo>
                    <a:pt x="371757" y="104376"/>
                  </a:lnTo>
                  <a:cubicBezTo>
                    <a:pt x="371757" y="100379"/>
                    <a:pt x="371757" y="96826"/>
                    <a:pt x="371757" y="93716"/>
                  </a:cubicBezTo>
                  <a:cubicBezTo>
                    <a:pt x="371757" y="86832"/>
                    <a:pt x="371090" y="81946"/>
                    <a:pt x="369536" y="78393"/>
                  </a:cubicBezTo>
                  <a:cubicBezTo>
                    <a:pt x="368869" y="76616"/>
                    <a:pt x="367759" y="75062"/>
                    <a:pt x="366426" y="73730"/>
                  </a:cubicBezTo>
                  <a:cubicBezTo>
                    <a:pt x="363984" y="71287"/>
                    <a:pt x="360874" y="69954"/>
                    <a:pt x="356655" y="69288"/>
                  </a:cubicBezTo>
                  <a:cubicBezTo>
                    <a:pt x="351547" y="68400"/>
                    <a:pt x="344885" y="68400"/>
                    <a:pt x="335780" y="68400"/>
                  </a:cubicBezTo>
                  <a:lnTo>
                    <a:pt x="126584" y="68400"/>
                  </a:lnTo>
                  <a:close/>
                  <a:moveTo>
                    <a:pt x="89719" y="401071"/>
                  </a:moveTo>
                  <a:cubicBezTo>
                    <a:pt x="89719" y="401071"/>
                    <a:pt x="89275" y="402403"/>
                    <a:pt x="88831" y="402847"/>
                  </a:cubicBezTo>
                  <a:cubicBezTo>
                    <a:pt x="87498" y="404846"/>
                    <a:pt x="85056" y="405512"/>
                    <a:pt x="80170" y="407067"/>
                  </a:cubicBezTo>
                  <a:lnTo>
                    <a:pt x="0" y="433050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3" y="0"/>
                    <a:pt x="445930" y="15768"/>
                  </a:cubicBezTo>
                  <a:cubicBezTo>
                    <a:pt x="461697" y="31535"/>
                    <a:pt x="461697" y="57074"/>
                    <a:pt x="461697" y="108151"/>
                  </a:cubicBezTo>
                  <a:lnTo>
                    <a:pt x="461697" y="216525"/>
                  </a:lnTo>
                  <a:cubicBezTo>
                    <a:pt x="461697" y="267603"/>
                    <a:pt x="461697" y="293141"/>
                    <a:pt x="445930" y="308909"/>
                  </a:cubicBezTo>
                  <a:cubicBezTo>
                    <a:pt x="437713" y="317126"/>
                    <a:pt x="427053" y="320901"/>
                    <a:pt x="411730" y="322900"/>
                  </a:cubicBezTo>
                  <a:cubicBezTo>
                    <a:pt x="402847" y="324010"/>
                    <a:pt x="392409" y="324454"/>
                    <a:pt x="379973" y="324676"/>
                  </a:cubicBezTo>
                  <a:cubicBezTo>
                    <a:pt x="371978" y="324676"/>
                    <a:pt x="363318" y="324676"/>
                    <a:pt x="353546" y="324676"/>
                  </a:cubicBezTo>
                  <a:lnTo>
                    <a:pt x="97270" y="324676"/>
                  </a:lnTo>
                  <a:cubicBezTo>
                    <a:pt x="93939" y="324676"/>
                    <a:pt x="92162" y="324676"/>
                    <a:pt x="91052" y="325787"/>
                  </a:cubicBezTo>
                  <a:cubicBezTo>
                    <a:pt x="89941" y="326897"/>
                    <a:pt x="89941" y="328452"/>
                    <a:pt x="89941" y="332005"/>
                  </a:cubicBezTo>
                  <a:lnTo>
                    <a:pt x="89941" y="395741"/>
                  </a:lnTo>
                  <a:cubicBezTo>
                    <a:pt x="89941" y="397296"/>
                    <a:pt x="89941" y="398628"/>
                    <a:pt x="89719" y="399738"/>
                  </a:cubicBezTo>
                  <a:cubicBezTo>
                    <a:pt x="89719" y="400183"/>
                    <a:pt x="89719" y="400627"/>
                    <a:pt x="89497" y="401071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C7ED384C-7088-43E9-3598-B6A7FBD90D80}"/>
                </a:ext>
              </a:extLst>
            </p:cNvPr>
            <p:cNvSpPr/>
            <p:nvPr/>
          </p:nvSpPr>
          <p:spPr>
            <a:xfrm>
              <a:off x="5332945" y="3942527"/>
              <a:ext cx="461696" cy="324676"/>
            </a:xfrm>
            <a:custGeom>
              <a:avLst/>
              <a:gdLst>
                <a:gd name="connsiteX0" fmla="*/ 89941 w 461696"/>
                <a:gd name="connsiteY0" fmla="*/ 129915 h 324676"/>
                <a:gd name="connsiteX1" fmla="*/ 340665 w 461696"/>
                <a:gd name="connsiteY1" fmla="*/ 129915 h 324676"/>
                <a:gd name="connsiteX2" fmla="*/ 362651 w 461696"/>
                <a:gd name="connsiteY2" fmla="*/ 127250 h 324676"/>
                <a:gd name="connsiteX3" fmla="*/ 365760 w 461696"/>
                <a:gd name="connsiteY3" fmla="*/ 125029 h 324676"/>
                <a:gd name="connsiteX4" fmla="*/ 368647 w 461696"/>
                <a:gd name="connsiteY4" fmla="*/ 121476 h 324676"/>
                <a:gd name="connsiteX5" fmla="*/ 371312 w 461696"/>
                <a:gd name="connsiteY5" fmla="*/ 99490 h 324676"/>
                <a:gd name="connsiteX6" fmla="*/ 370868 w 461696"/>
                <a:gd name="connsiteY6" fmla="*/ 85055 h 324676"/>
                <a:gd name="connsiteX7" fmla="*/ 368647 w 461696"/>
                <a:gd name="connsiteY7" fmla="*/ 77505 h 324676"/>
                <a:gd name="connsiteX8" fmla="*/ 367093 w 461696"/>
                <a:gd name="connsiteY8" fmla="*/ 75284 h 324676"/>
                <a:gd name="connsiteX9" fmla="*/ 362873 w 461696"/>
                <a:gd name="connsiteY9" fmla="*/ 71509 h 324676"/>
                <a:gd name="connsiteX10" fmla="*/ 355767 w 461696"/>
                <a:gd name="connsiteY10" fmla="*/ 69288 h 324676"/>
                <a:gd name="connsiteX11" fmla="*/ 340888 w 461696"/>
                <a:gd name="connsiteY11" fmla="*/ 68844 h 324676"/>
                <a:gd name="connsiteX12" fmla="*/ 126140 w 461696"/>
                <a:gd name="connsiteY12" fmla="*/ 68844 h 324676"/>
                <a:gd name="connsiteX13" fmla="*/ 95271 w 461696"/>
                <a:gd name="connsiteY13" fmla="*/ 74174 h 324676"/>
                <a:gd name="connsiteX14" fmla="*/ 89941 w 461696"/>
                <a:gd name="connsiteY14" fmla="*/ 105042 h 324676"/>
                <a:gd name="connsiteX15" fmla="*/ 89941 w 461696"/>
                <a:gd name="connsiteY15" fmla="*/ 130359 h 324676"/>
                <a:gd name="connsiteX16" fmla="*/ 353323 w 461696"/>
                <a:gd name="connsiteY16" fmla="*/ 0 h 324676"/>
                <a:gd name="connsiteX17" fmla="*/ 445707 w 461696"/>
                <a:gd name="connsiteY17" fmla="*/ 15768 h 324676"/>
                <a:gd name="connsiteX18" fmla="*/ 461475 w 461696"/>
                <a:gd name="connsiteY18" fmla="*/ 108151 h 324676"/>
                <a:gd name="connsiteX19" fmla="*/ 461475 w 461696"/>
                <a:gd name="connsiteY19" fmla="*/ 144128 h 324676"/>
                <a:gd name="connsiteX20" fmla="*/ 454146 w 461696"/>
                <a:gd name="connsiteY20" fmla="*/ 187211 h 324676"/>
                <a:gd name="connsiteX21" fmla="*/ 441710 w 461696"/>
                <a:gd name="connsiteY21" fmla="*/ 193207 h 324676"/>
                <a:gd name="connsiteX22" fmla="*/ 411064 w 461696"/>
                <a:gd name="connsiteY22" fmla="*/ 194539 h 324676"/>
                <a:gd name="connsiteX23" fmla="*/ 97047 w 461696"/>
                <a:gd name="connsiteY23" fmla="*/ 194539 h 324676"/>
                <a:gd name="connsiteX24" fmla="*/ 90829 w 461696"/>
                <a:gd name="connsiteY24" fmla="*/ 195650 h 324676"/>
                <a:gd name="connsiteX25" fmla="*/ 89941 w 461696"/>
                <a:gd name="connsiteY25" fmla="*/ 197871 h 324676"/>
                <a:gd name="connsiteX26" fmla="*/ 89941 w 461696"/>
                <a:gd name="connsiteY26" fmla="*/ 201868 h 324676"/>
                <a:gd name="connsiteX27" fmla="*/ 89941 w 461696"/>
                <a:gd name="connsiteY27" fmla="*/ 219856 h 324676"/>
                <a:gd name="connsiteX28" fmla="*/ 95271 w 461696"/>
                <a:gd name="connsiteY28" fmla="*/ 250725 h 324676"/>
                <a:gd name="connsiteX29" fmla="*/ 126140 w 461696"/>
                <a:gd name="connsiteY29" fmla="*/ 256055 h 324676"/>
                <a:gd name="connsiteX30" fmla="*/ 461697 w 461696"/>
                <a:gd name="connsiteY30" fmla="*/ 256055 h 324676"/>
                <a:gd name="connsiteX31" fmla="*/ 461697 w 461696"/>
                <a:gd name="connsiteY31" fmla="*/ 324676 h 324676"/>
                <a:gd name="connsiteX32" fmla="*/ 108151 w 461696"/>
                <a:gd name="connsiteY32" fmla="*/ 324676 h 324676"/>
                <a:gd name="connsiteX33" fmla="*/ 15768 w 461696"/>
                <a:gd name="connsiteY33" fmla="*/ 308909 h 324676"/>
                <a:gd name="connsiteX34" fmla="*/ 0 w 461696"/>
                <a:gd name="connsiteY34" fmla="*/ 216525 h 324676"/>
                <a:gd name="connsiteX35" fmla="*/ 0 w 461696"/>
                <a:gd name="connsiteY35" fmla="*/ 108151 h 324676"/>
                <a:gd name="connsiteX36" fmla="*/ 15768 w 461696"/>
                <a:gd name="connsiteY36" fmla="*/ 15768 h 324676"/>
                <a:gd name="connsiteX37" fmla="*/ 108151 w 461696"/>
                <a:gd name="connsiteY37" fmla="*/ 0 h 324676"/>
                <a:gd name="connsiteX38" fmla="*/ 353546 w 461696"/>
                <a:gd name="connsiteY38" fmla="*/ 0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6" h="324676">
                  <a:moveTo>
                    <a:pt x="89941" y="129915"/>
                  </a:moveTo>
                  <a:lnTo>
                    <a:pt x="340665" y="129915"/>
                  </a:lnTo>
                  <a:cubicBezTo>
                    <a:pt x="352436" y="129915"/>
                    <a:pt x="358431" y="129915"/>
                    <a:pt x="362651" y="127250"/>
                  </a:cubicBezTo>
                  <a:cubicBezTo>
                    <a:pt x="363761" y="126584"/>
                    <a:pt x="364650" y="125696"/>
                    <a:pt x="365760" y="125029"/>
                  </a:cubicBezTo>
                  <a:cubicBezTo>
                    <a:pt x="366870" y="123919"/>
                    <a:pt x="367981" y="122808"/>
                    <a:pt x="368647" y="121476"/>
                  </a:cubicBezTo>
                  <a:cubicBezTo>
                    <a:pt x="371312" y="117035"/>
                    <a:pt x="371312" y="111260"/>
                    <a:pt x="371312" y="99490"/>
                  </a:cubicBezTo>
                  <a:cubicBezTo>
                    <a:pt x="371312" y="93272"/>
                    <a:pt x="371312" y="88609"/>
                    <a:pt x="370868" y="85055"/>
                  </a:cubicBezTo>
                  <a:cubicBezTo>
                    <a:pt x="370424" y="81946"/>
                    <a:pt x="369758" y="79504"/>
                    <a:pt x="368647" y="77505"/>
                  </a:cubicBezTo>
                  <a:cubicBezTo>
                    <a:pt x="368203" y="76616"/>
                    <a:pt x="367537" y="75950"/>
                    <a:pt x="367093" y="75284"/>
                  </a:cubicBezTo>
                  <a:cubicBezTo>
                    <a:pt x="365760" y="73952"/>
                    <a:pt x="364427" y="72619"/>
                    <a:pt x="362873" y="71509"/>
                  </a:cubicBezTo>
                  <a:cubicBezTo>
                    <a:pt x="360875" y="70398"/>
                    <a:pt x="358654" y="69732"/>
                    <a:pt x="355767" y="69288"/>
                  </a:cubicBezTo>
                  <a:cubicBezTo>
                    <a:pt x="352213" y="68844"/>
                    <a:pt x="347328" y="68844"/>
                    <a:pt x="340888" y="68844"/>
                  </a:cubicBezTo>
                  <a:lnTo>
                    <a:pt x="126140" y="68844"/>
                  </a:lnTo>
                  <a:cubicBezTo>
                    <a:pt x="109040" y="68844"/>
                    <a:pt x="100601" y="68844"/>
                    <a:pt x="95271" y="74174"/>
                  </a:cubicBezTo>
                  <a:cubicBezTo>
                    <a:pt x="89941" y="79504"/>
                    <a:pt x="89941" y="87943"/>
                    <a:pt x="89941" y="105042"/>
                  </a:cubicBezTo>
                  <a:lnTo>
                    <a:pt x="89941" y="130359"/>
                  </a:lnTo>
                  <a:close/>
                  <a:moveTo>
                    <a:pt x="353323" y="0"/>
                  </a:moveTo>
                  <a:cubicBezTo>
                    <a:pt x="404401" y="0"/>
                    <a:pt x="429940" y="0"/>
                    <a:pt x="445707" y="15768"/>
                  </a:cubicBezTo>
                  <a:cubicBezTo>
                    <a:pt x="461475" y="31535"/>
                    <a:pt x="461475" y="57074"/>
                    <a:pt x="461475" y="108151"/>
                  </a:cubicBezTo>
                  <a:lnTo>
                    <a:pt x="461475" y="144128"/>
                  </a:lnTo>
                  <a:cubicBezTo>
                    <a:pt x="461475" y="167890"/>
                    <a:pt x="461475" y="179882"/>
                    <a:pt x="454146" y="187211"/>
                  </a:cubicBezTo>
                  <a:cubicBezTo>
                    <a:pt x="451038" y="190320"/>
                    <a:pt x="447040" y="192096"/>
                    <a:pt x="441710" y="193207"/>
                  </a:cubicBezTo>
                  <a:cubicBezTo>
                    <a:pt x="434382" y="194539"/>
                    <a:pt x="424611" y="194539"/>
                    <a:pt x="411064" y="194539"/>
                  </a:cubicBezTo>
                  <a:lnTo>
                    <a:pt x="97047" y="194539"/>
                  </a:lnTo>
                  <a:cubicBezTo>
                    <a:pt x="93716" y="194539"/>
                    <a:pt x="91940" y="194539"/>
                    <a:pt x="90829" y="195650"/>
                  </a:cubicBezTo>
                  <a:cubicBezTo>
                    <a:pt x="90385" y="196094"/>
                    <a:pt x="89941" y="196760"/>
                    <a:pt x="89941" y="197871"/>
                  </a:cubicBezTo>
                  <a:cubicBezTo>
                    <a:pt x="89941" y="198759"/>
                    <a:pt x="89941" y="200091"/>
                    <a:pt x="89941" y="201868"/>
                  </a:cubicBezTo>
                  <a:lnTo>
                    <a:pt x="89941" y="219856"/>
                  </a:lnTo>
                  <a:cubicBezTo>
                    <a:pt x="89941" y="236956"/>
                    <a:pt x="89941" y="245395"/>
                    <a:pt x="95271" y="250725"/>
                  </a:cubicBezTo>
                  <a:cubicBezTo>
                    <a:pt x="100601" y="256055"/>
                    <a:pt x="109040" y="256055"/>
                    <a:pt x="126140" y="256055"/>
                  </a:cubicBezTo>
                  <a:lnTo>
                    <a:pt x="461697" y="256055"/>
                  </a:lnTo>
                  <a:lnTo>
                    <a:pt x="461697" y="324676"/>
                  </a:lnTo>
                  <a:lnTo>
                    <a:pt x="108151" y="324676"/>
                  </a:lnTo>
                  <a:cubicBezTo>
                    <a:pt x="57074" y="324676"/>
                    <a:pt x="31535" y="324676"/>
                    <a:pt x="15768" y="308909"/>
                  </a:cubicBezTo>
                  <a:cubicBezTo>
                    <a:pt x="0" y="293141"/>
                    <a:pt x="0" y="267603"/>
                    <a:pt x="0" y="216525"/>
                  </a:cubicBezTo>
                  <a:lnTo>
                    <a:pt x="0" y="108151"/>
                  </a:lnTo>
                  <a:cubicBezTo>
                    <a:pt x="0" y="57074"/>
                    <a:pt x="0" y="31535"/>
                    <a:pt x="15768" y="15768"/>
                  </a:cubicBezTo>
                  <a:cubicBezTo>
                    <a:pt x="31535" y="0"/>
                    <a:pt x="57074" y="0"/>
                    <a:pt x="108151" y="0"/>
                  </a:cubicBezTo>
                  <a:lnTo>
                    <a:pt x="353546" y="0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D1331D28-827C-66C6-DD77-517AC40038E8}"/>
                </a:ext>
              </a:extLst>
            </p:cNvPr>
            <p:cNvSpPr/>
            <p:nvPr/>
          </p:nvSpPr>
          <p:spPr>
            <a:xfrm>
              <a:off x="4798629" y="3942527"/>
              <a:ext cx="461919" cy="324676"/>
            </a:xfrm>
            <a:custGeom>
              <a:avLst/>
              <a:gdLst>
                <a:gd name="connsiteX0" fmla="*/ 438601 w 461919"/>
                <a:gd name="connsiteY0" fmla="*/ 23318 h 324676"/>
                <a:gd name="connsiteX1" fmla="*/ 303134 w 461919"/>
                <a:gd name="connsiteY1" fmla="*/ 0 h 324676"/>
                <a:gd name="connsiteX2" fmla="*/ 0 w 461919"/>
                <a:gd name="connsiteY2" fmla="*/ 0 h 324676"/>
                <a:gd name="connsiteX3" fmla="*/ 0 w 461919"/>
                <a:gd name="connsiteY3" fmla="*/ 324676 h 324676"/>
                <a:gd name="connsiteX4" fmla="*/ 90163 w 461919"/>
                <a:gd name="connsiteY4" fmla="*/ 324676 h 324676"/>
                <a:gd name="connsiteX5" fmla="*/ 90163 w 461919"/>
                <a:gd name="connsiteY5" fmla="*/ 104598 h 324676"/>
                <a:gd name="connsiteX6" fmla="*/ 95493 w 461919"/>
                <a:gd name="connsiteY6" fmla="*/ 73730 h 324676"/>
                <a:gd name="connsiteX7" fmla="*/ 126362 w 461919"/>
                <a:gd name="connsiteY7" fmla="*/ 68400 h 324676"/>
                <a:gd name="connsiteX8" fmla="*/ 299581 w 461919"/>
                <a:gd name="connsiteY8" fmla="*/ 68400 h 324676"/>
                <a:gd name="connsiteX9" fmla="*/ 361096 w 461919"/>
                <a:gd name="connsiteY9" fmla="*/ 79059 h 324676"/>
                <a:gd name="connsiteX10" fmla="*/ 371756 w 461919"/>
                <a:gd name="connsiteY10" fmla="*/ 140575 h 324676"/>
                <a:gd name="connsiteX11" fmla="*/ 371756 w 461919"/>
                <a:gd name="connsiteY11" fmla="*/ 324676 h 324676"/>
                <a:gd name="connsiteX12" fmla="*/ 461919 w 461919"/>
                <a:gd name="connsiteY12" fmla="*/ 324676 h 324676"/>
                <a:gd name="connsiteX13" fmla="*/ 461919 w 461919"/>
                <a:gd name="connsiteY13" fmla="*/ 158785 h 324676"/>
                <a:gd name="connsiteX14" fmla="*/ 438601 w 461919"/>
                <a:gd name="connsiteY14" fmla="*/ 23318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919" h="324676">
                  <a:moveTo>
                    <a:pt x="438601" y="23318"/>
                  </a:moveTo>
                  <a:cubicBezTo>
                    <a:pt x="415283" y="0"/>
                    <a:pt x="377974" y="0"/>
                    <a:pt x="303134" y="0"/>
                  </a:cubicBezTo>
                  <a:lnTo>
                    <a:pt x="0" y="0"/>
                  </a:lnTo>
                  <a:lnTo>
                    <a:pt x="0" y="324676"/>
                  </a:lnTo>
                  <a:lnTo>
                    <a:pt x="90163" y="324676"/>
                  </a:lnTo>
                  <a:lnTo>
                    <a:pt x="90163" y="104598"/>
                  </a:lnTo>
                  <a:cubicBezTo>
                    <a:pt x="90163" y="87498"/>
                    <a:pt x="90163" y="79059"/>
                    <a:pt x="95493" y="73730"/>
                  </a:cubicBezTo>
                  <a:cubicBezTo>
                    <a:pt x="100823" y="68400"/>
                    <a:pt x="109262" y="68400"/>
                    <a:pt x="126362" y="68400"/>
                  </a:cubicBezTo>
                  <a:lnTo>
                    <a:pt x="299581" y="68400"/>
                  </a:lnTo>
                  <a:cubicBezTo>
                    <a:pt x="333559" y="68400"/>
                    <a:pt x="350659" y="68400"/>
                    <a:pt x="361096" y="79059"/>
                  </a:cubicBezTo>
                  <a:cubicBezTo>
                    <a:pt x="371756" y="89719"/>
                    <a:pt x="371756" y="106597"/>
                    <a:pt x="371756" y="140575"/>
                  </a:cubicBezTo>
                  <a:lnTo>
                    <a:pt x="371756" y="324676"/>
                  </a:lnTo>
                  <a:lnTo>
                    <a:pt x="461919" y="324676"/>
                  </a:lnTo>
                  <a:lnTo>
                    <a:pt x="461919" y="158785"/>
                  </a:lnTo>
                  <a:cubicBezTo>
                    <a:pt x="461919" y="83945"/>
                    <a:pt x="461919" y="46414"/>
                    <a:pt x="438601" y="2331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B44B3647-7DE4-B612-BB79-B1B86BB0C45F}"/>
              </a:ext>
            </a:extLst>
          </p:cNvPr>
          <p:cNvGrpSpPr/>
          <p:nvPr userDrawn="1"/>
        </p:nvGrpSpPr>
        <p:grpSpPr>
          <a:xfrm>
            <a:off x="5713191" y="2686153"/>
            <a:ext cx="765576" cy="730223"/>
            <a:chOff x="5713191" y="2686153"/>
            <a:chExt cx="765576" cy="730223"/>
          </a:xfrm>
        </p:grpSpPr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FEE1E8A4-E901-EA37-C1AD-56B89BD410D1}"/>
                </a:ext>
              </a:extLst>
            </p:cNvPr>
            <p:cNvSpPr/>
            <p:nvPr/>
          </p:nvSpPr>
          <p:spPr>
            <a:xfrm>
              <a:off x="6025046" y="2686153"/>
              <a:ext cx="141546" cy="251390"/>
            </a:xfrm>
            <a:custGeom>
              <a:avLst/>
              <a:gdLst>
                <a:gd name="connsiteX0" fmla="*/ 107374 w 141546"/>
                <a:gd name="connsiteY0" fmla="*/ 251391 h 251390"/>
                <a:gd name="connsiteX1" fmla="*/ 138243 w 141546"/>
                <a:gd name="connsiteY1" fmla="*/ 245839 h 251390"/>
                <a:gd name="connsiteX2" fmla="*/ 139353 w 141546"/>
                <a:gd name="connsiteY2" fmla="*/ 214526 h 251390"/>
                <a:gd name="connsiteX3" fmla="*/ 112704 w 141546"/>
                <a:gd name="connsiteY3" fmla="*/ 27760 h 251390"/>
                <a:gd name="connsiteX4" fmla="*/ 105375 w 141546"/>
                <a:gd name="connsiteY4" fmla="*/ 3997 h 251390"/>
                <a:gd name="connsiteX5" fmla="*/ 80725 w 141546"/>
                <a:gd name="connsiteY5" fmla="*/ 0 h 251390"/>
                <a:gd name="connsiteX6" fmla="*/ 60738 w 141546"/>
                <a:gd name="connsiteY6" fmla="*/ 0 h 251390"/>
                <a:gd name="connsiteX7" fmla="*/ 36087 w 141546"/>
                <a:gd name="connsiteY7" fmla="*/ 3997 h 251390"/>
                <a:gd name="connsiteX8" fmla="*/ 28759 w 141546"/>
                <a:gd name="connsiteY8" fmla="*/ 27760 h 251390"/>
                <a:gd name="connsiteX9" fmla="*/ 2110 w 141546"/>
                <a:gd name="connsiteY9" fmla="*/ 214526 h 251390"/>
                <a:gd name="connsiteX10" fmla="*/ 3220 w 141546"/>
                <a:gd name="connsiteY10" fmla="*/ 245839 h 251390"/>
                <a:gd name="connsiteX11" fmla="*/ 34089 w 141546"/>
                <a:gd name="connsiteY11" fmla="*/ 251391 h 251390"/>
                <a:gd name="connsiteX12" fmla="*/ 107152 w 141546"/>
                <a:gd name="connsiteY12" fmla="*/ 251391 h 25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46" h="251390">
                  <a:moveTo>
                    <a:pt x="107374" y="251391"/>
                  </a:moveTo>
                  <a:cubicBezTo>
                    <a:pt x="124696" y="251391"/>
                    <a:pt x="133357" y="251391"/>
                    <a:pt x="138243" y="245839"/>
                  </a:cubicBezTo>
                  <a:cubicBezTo>
                    <a:pt x="143128" y="240287"/>
                    <a:pt x="141796" y="231626"/>
                    <a:pt x="139353" y="214526"/>
                  </a:cubicBezTo>
                  <a:lnTo>
                    <a:pt x="112704" y="27760"/>
                  </a:lnTo>
                  <a:cubicBezTo>
                    <a:pt x="110705" y="14435"/>
                    <a:pt x="109817" y="7995"/>
                    <a:pt x="105375" y="3997"/>
                  </a:cubicBezTo>
                  <a:cubicBezTo>
                    <a:pt x="100712" y="0"/>
                    <a:pt x="94050" y="0"/>
                    <a:pt x="80725" y="0"/>
                  </a:cubicBezTo>
                  <a:lnTo>
                    <a:pt x="60738" y="0"/>
                  </a:lnTo>
                  <a:cubicBezTo>
                    <a:pt x="47413" y="0"/>
                    <a:pt x="40751" y="0"/>
                    <a:pt x="36087" y="3997"/>
                  </a:cubicBezTo>
                  <a:cubicBezTo>
                    <a:pt x="31424" y="7995"/>
                    <a:pt x="30535" y="14657"/>
                    <a:pt x="28759" y="27760"/>
                  </a:cubicBezTo>
                  <a:lnTo>
                    <a:pt x="2110" y="214526"/>
                  </a:lnTo>
                  <a:cubicBezTo>
                    <a:pt x="-333" y="231626"/>
                    <a:pt x="-1444" y="240287"/>
                    <a:pt x="3220" y="245839"/>
                  </a:cubicBezTo>
                  <a:cubicBezTo>
                    <a:pt x="7884" y="251391"/>
                    <a:pt x="16767" y="251391"/>
                    <a:pt x="34089" y="251391"/>
                  </a:cubicBezTo>
                  <a:lnTo>
                    <a:pt x="107152" y="251391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D4FA6858-4D5E-CD46-A3CA-571FEB583F25}"/>
                </a:ext>
              </a:extLst>
            </p:cNvPr>
            <p:cNvSpPr/>
            <p:nvPr/>
          </p:nvSpPr>
          <p:spPr>
            <a:xfrm>
              <a:off x="5713191" y="2924926"/>
              <a:ext cx="264213" cy="174593"/>
            </a:xfrm>
            <a:custGeom>
              <a:avLst/>
              <a:gdLst>
                <a:gd name="connsiteX0" fmla="*/ 258224 w 264213"/>
                <a:gd name="connsiteY0" fmla="*/ 76354 h 174593"/>
                <a:gd name="connsiteX1" fmla="*/ 262443 w 264213"/>
                <a:gd name="connsiteY1" fmla="*/ 45485 h 174593"/>
                <a:gd name="connsiteX2" fmla="*/ 233129 w 264213"/>
                <a:gd name="connsiteY2" fmla="*/ 34604 h 174593"/>
                <a:gd name="connsiteX3" fmla="*/ 47252 w 264213"/>
                <a:gd name="connsiteY3" fmla="*/ 2180 h 174593"/>
                <a:gd name="connsiteX4" fmla="*/ 22378 w 264213"/>
                <a:gd name="connsiteY4" fmla="*/ 1737 h 174593"/>
                <a:gd name="connsiteX5" fmla="*/ 11053 w 264213"/>
                <a:gd name="connsiteY5" fmla="*/ 23944 h 174593"/>
                <a:gd name="connsiteX6" fmla="*/ 4835 w 264213"/>
                <a:gd name="connsiteY6" fmla="*/ 43043 h 174593"/>
                <a:gd name="connsiteX7" fmla="*/ 1059 w 264213"/>
                <a:gd name="connsiteY7" fmla="*/ 67693 h 174593"/>
                <a:gd name="connsiteX8" fmla="*/ 21491 w 264213"/>
                <a:gd name="connsiteY8" fmla="*/ 82128 h 174593"/>
                <a:gd name="connsiteX9" fmla="*/ 190934 w 264213"/>
                <a:gd name="connsiteY9" fmla="*/ 165185 h 174593"/>
                <a:gd name="connsiteX10" fmla="*/ 220915 w 264213"/>
                <a:gd name="connsiteY10" fmla="*/ 173624 h 174593"/>
                <a:gd name="connsiteX11" fmla="*/ 235794 w 264213"/>
                <a:gd name="connsiteY11" fmla="*/ 146087 h 174593"/>
                <a:gd name="connsiteX12" fmla="*/ 258446 w 264213"/>
                <a:gd name="connsiteY12" fmla="*/ 76576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13" h="174593">
                  <a:moveTo>
                    <a:pt x="258224" y="76354"/>
                  </a:moveTo>
                  <a:cubicBezTo>
                    <a:pt x="263554" y="59921"/>
                    <a:pt x="266219" y="51704"/>
                    <a:pt x="262443" y="45485"/>
                  </a:cubicBezTo>
                  <a:cubicBezTo>
                    <a:pt x="258668" y="39267"/>
                    <a:pt x="250229" y="37713"/>
                    <a:pt x="233129" y="34604"/>
                  </a:cubicBezTo>
                  <a:lnTo>
                    <a:pt x="47252" y="2180"/>
                  </a:lnTo>
                  <a:cubicBezTo>
                    <a:pt x="34148" y="-40"/>
                    <a:pt x="27486" y="-1151"/>
                    <a:pt x="22378" y="1737"/>
                  </a:cubicBezTo>
                  <a:cubicBezTo>
                    <a:pt x="17271" y="4846"/>
                    <a:pt x="15272" y="11286"/>
                    <a:pt x="11053" y="23944"/>
                  </a:cubicBezTo>
                  <a:lnTo>
                    <a:pt x="4835" y="43043"/>
                  </a:lnTo>
                  <a:cubicBezTo>
                    <a:pt x="615" y="55701"/>
                    <a:pt x="-1383" y="62141"/>
                    <a:pt x="1059" y="67693"/>
                  </a:cubicBezTo>
                  <a:cubicBezTo>
                    <a:pt x="3502" y="73245"/>
                    <a:pt x="9498" y="76132"/>
                    <a:pt x="21491" y="82128"/>
                  </a:cubicBezTo>
                  <a:lnTo>
                    <a:pt x="190934" y="165185"/>
                  </a:lnTo>
                  <a:cubicBezTo>
                    <a:pt x="206480" y="172736"/>
                    <a:pt x="214253" y="176511"/>
                    <a:pt x="220915" y="173624"/>
                  </a:cubicBezTo>
                  <a:cubicBezTo>
                    <a:pt x="227578" y="170737"/>
                    <a:pt x="230465" y="162520"/>
                    <a:pt x="235794" y="146087"/>
                  </a:cubicBezTo>
                  <a:lnTo>
                    <a:pt x="258446" y="76576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44AD789A-7D45-19A8-620A-A7349EEA3466}"/>
                </a:ext>
              </a:extLst>
            </p:cNvPr>
            <p:cNvSpPr/>
            <p:nvPr/>
          </p:nvSpPr>
          <p:spPr>
            <a:xfrm>
              <a:off x="5838086" y="3160383"/>
              <a:ext cx="224874" cy="255769"/>
            </a:xfrm>
            <a:custGeom>
              <a:avLst/>
              <a:gdLst>
                <a:gd name="connsiteX0" fmla="*/ 144210 w 224874"/>
                <a:gd name="connsiteY0" fmla="*/ 13894 h 255769"/>
                <a:gd name="connsiteX1" fmla="*/ 116006 w 224874"/>
                <a:gd name="connsiteY1" fmla="*/ 348 h 255769"/>
                <a:gd name="connsiteX2" fmla="*/ 96686 w 224874"/>
                <a:gd name="connsiteY2" fmla="*/ 24998 h 255769"/>
                <a:gd name="connsiteX3" fmla="*/ 8300 w 224874"/>
                <a:gd name="connsiteY3" fmla="*/ 191556 h 255769"/>
                <a:gd name="connsiteX4" fmla="*/ 304 w 224874"/>
                <a:gd name="connsiteY4" fmla="*/ 215096 h 255769"/>
                <a:gd name="connsiteX5" fmla="*/ 17849 w 224874"/>
                <a:gd name="connsiteY5" fmla="*/ 232640 h 255769"/>
                <a:gd name="connsiteX6" fmla="*/ 34060 w 224874"/>
                <a:gd name="connsiteY6" fmla="*/ 244410 h 255769"/>
                <a:gd name="connsiteX7" fmla="*/ 56268 w 224874"/>
                <a:gd name="connsiteY7" fmla="*/ 255736 h 255769"/>
                <a:gd name="connsiteX8" fmla="*/ 76255 w 224874"/>
                <a:gd name="connsiteY8" fmla="*/ 240857 h 255769"/>
                <a:gd name="connsiteX9" fmla="*/ 207502 w 224874"/>
                <a:gd name="connsiteY9" fmla="*/ 105390 h 255769"/>
                <a:gd name="connsiteX10" fmla="*/ 224824 w 224874"/>
                <a:gd name="connsiteY10" fmla="*/ 79407 h 255769"/>
                <a:gd name="connsiteX11" fmla="*/ 203283 w 224874"/>
                <a:gd name="connsiteY11" fmla="*/ 56755 h 255769"/>
                <a:gd name="connsiteX12" fmla="*/ 144210 w 224874"/>
                <a:gd name="connsiteY12" fmla="*/ 13673 h 2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4" h="255769">
                  <a:moveTo>
                    <a:pt x="144210" y="13894"/>
                  </a:moveTo>
                  <a:cubicBezTo>
                    <a:pt x="130219" y="3679"/>
                    <a:pt x="123113" y="-1429"/>
                    <a:pt x="116006" y="348"/>
                  </a:cubicBezTo>
                  <a:cubicBezTo>
                    <a:pt x="108900" y="1902"/>
                    <a:pt x="104681" y="9675"/>
                    <a:pt x="96686" y="24998"/>
                  </a:cubicBezTo>
                  <a:lnTo>
                    <a:pt x="8300" y="191556"/>
                  </a:lnTo>
                  <a:cubicBezTo>
                    <a:pt x="2081" y="203326"/>
                    <a:pt x="-1028" y="209322"/>
                    <a:pt x="304" y="215096"/>
                  </a:cubicBezTo>
                  <a:cubicBezTo>
                    <a:pt x="1637" y="220870"/>
                    <a:pt x="6967" y="224868"/>
                    <a:pt x="17849" y="232640"/>
                  </a:cubicBezTo>
                  <a:lnTo>
                    <a:pt x="34060" y="244410"/>
                  </a:lnTo>
                  <a:cubicBezTo>
                    <a:pt x="44942" y="252183"/>
                    <a:pt x="50272" y="256180"/>
                    <a:pt x="56268" y="255736"/>
                  </a:cubicBezTo>
                  <a:cubicBezTo>
                    <a:pt x="62264" y="255292"/>
                    <a:pt x="66927" y="250406"/>
                    <a:pt x="76255" y="240857"/>
                  </a:cubicBezTo>
                  <a:lnTo>
                    <a:pt x="207502" y="105390"/>
                  </a:lnTo>
                  <a:cubicBezTo>
                    <a:pt x="219494" y="92954"/>
                    <a:pt x="225490" y="86736"/>
                    <a:pt x="224824" y="79407"/>
                  </a:cubicBezTo>
                  <a:cubicBezTo>
                    <a:pt x="224158" y="72079"/>
                    <a:pt x="217274" y="66971"/>
                    <a:pt x="203283" y="56755"/>
                  </a:cubicBezTo>
                  <a:lnTo>
                    <a:pt x="144210" y="13673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426B94C9-06A9-A468-FC5B-0193607D04A9}"/>
                </a:ext>
              </a:extLst>
            </p:cNvPr>
            <p:cNvSpPr/>
            <p:nvPr/>
          </p:nvSpPr>
          <p:spPr>
            <a:xfrm>
              <a:off x="6128595" y="3160605"/>
              <a:ext cx="224873" cy="255771"/>
            </a:xfrm>
            <a:custGeom>
              <a:avLst/>
              <a:gdLst>
                <a:gd name="connsiteX0" fmla="*/ 21591 w 224873"/>
                <a:gd name="connsiteY0" fmla="*/ 56755 h 255771"/>
                <a:gd name="connsiteX1" fmla="*/ 50 w 224873"/>
                <a:gd name="connsiteY1" fmla="*/ 79407 h 255771"/>
                <a:gd name="connsiteX2" fmla="*/ 17372 w 224873"/>
                <a:gd name="connsiteY2" fmla="*/ 105390 h 255771"/>
                <a:gd name="connsiteX3" fmla="*/ 148619 w 224873"/>
                <a:gd name="connsiteY3" fmla="*/ 240857 h 255771"/>
                <a:gd name="connsiteX4" fmla="*/ 168606 w 224873"/>
                <a:gd name="connsiteY4" fmla="*/ 255736 h 255771"/>
                <a:gd name="connsiteX5" fmla="*/ 190814 w 224873"/>
                <a:gd name="connsiteY5" fmla="*/ 244410 h 255771"/>
                <a:gd name="connsiteX6" fmla="*/ 207026 w 224873"/>
                <a:gd name="connsiteY6" fmla="*/ 232640 h 255771"/>
                <a:gd name="connsiteX7" fmla="*/ 224569 w 224873"/>
                <a:gd name="connsiteY7" fmla="*/ 215096 h 255771"/>
                <a:gd name="connsiteX8" fmla="*/ 216575 w 224873"/>
                <a:gd name="connsiteY8" fmla="*/ 191556 h 255771"/>
                <a:gd name="connsiteX9" fmla="*/ 128410 w 224873"/>
                <a:gd name="connsiteY9" fmla="*/ 24998 h 255771"/>
                <a:gd name="connsiteX10" fmla="*/ 109090 w 224873"/>
                <a:gd name="connsiteY10" fmla="*/ 348 h 255771"/>
                <a:gd name="connsiteX11" fmla="*/ 80886 w 224873"/>
                <a:gd name="connsiteY11" fmla="*/ 13894 h 255771"/>
                <a:gd name="connsiteX12" fmla="*/ 21591 w 224873"/>
                <a:gd name="connsiteY12" fmla="*/ 56977 h 2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3" h="255771">
                  <a:moveTo>
                    <a:pt x="21591" y="56755"/>
                  </a:moveTo>
                  <a:cubicBezTo>
                    <a:pt x="7601" y="66971"/>
                    <a:pt x="494" y="72079"/>
                    <a:pt x="50" y="79407"/>
                  </a:cubicBezTo>
                  <a:cubicBezTo>
                    <a:pt x="-616" y="86736"/>
                    <a:pt x="5380" y="92954"/>
                    <a:pt x="17372" y="105390"/>
                  </a:cubicBezTo>
                  <a:lnTo>
                    <a:pt x="148619" y="240857"/>
                  </a:lnTo>
                  <a:cubicBezTo>
                    <a:pt x="157946" y="250407"/>
                    <a:pt x="162610" y="255292"/>
                    <a:pt x="168606" y="255736"/>
                  </a:cubicBezTo>
                  <a:cubicBezTo>
                    <a:pt x="174602" y="256180"/>
                    <a:pt x="179932" y="252405"/>
                    <a:pt x="190814" y="244410"/>
                  </a:cubicBezTo>
                  <a:lnTo>
                    <a:pt x="207026" y="232640"/>
                  </a:lnTo>
                  <a:cubicBezTo>
                    <a:pt x="217907" y="224868"/>
                    <a:pt x="223237" y="220870"/>
                    <a:pt x="224569" y="215096"/>
                  </a:cubicBezTo>
                  <a:cubicBezTo>
                    <a:pt x="225902" y="209322"/>
                    <a:pt x="222793" y="203326"/>
                    <a:pt x="216575" y="191556"/>
                  </a:cubicBezTo>
                  <a:lnTo>
                    <a:pt x="128410" y="24998"/>
                  </a:lnTo>
                  <a:cubicBezTo>
                    <a:pt x="120194" y="9675"/>
                    <a:pt x="116196" y="2124"/>
                    <a:pt x="109090" y="348"/>
                  </a:cubicBezTo>
                  <a:cubicBezTo>
                    <a:pt x="101983" y="-1429"/>
                    <a:pt x="94876" y="3679"/>
                    <a:pt x="80886" y="13894"/>
                  </a:cubicBezTo>
                  <a:lnTo>
                    <a:pt x="21591" y="56977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0B5D53DC-91A9-F097-94B3-E20985EC676D}"/>
                </a:ext>
              </a:extLst>
            </p:cNvPr>
            <p:cNvSpPr/>
            <p:nvPr/>
          </p:nvSpPr>
          <p:spPr>
            <a:xfrm>
              <a:off x="6214817" y="2924540"/>
              <a:ext cx="263950" cy="174976"/>
            </a:xfrm>
            <a:custGeom>
              <a:avLst/>
              <a:gdLst>
                <a:gd name="connsiteX0" fmla="*/ 28197 w 263950"/>
                <a:gd name="connsiteY0" fmla="*/ 146472 h 174976"/>
                <a:gd name="connsiteX1" fmla="*/ 43076 w 263950"/>
                <a:gd name="connsiteY1" fmla="*/ 174009 h 174976"/>
                <a:gd name="connsiteX2" fmla="*/ 73057 w 263950"/>
                <a:gd name="connsiteY2" fmla="*/ 165348 h 174976"/>
                <a:gd name="connsiteX3" fmla="*/ 242500 w 263950"/>
                <a:gd name="connsiteY3" fmla="*/ 82292 h 174976"/>
                <a:gd name="connsiteX4" fmla="*/ 262932 w 263950"/>
                <a:gd name="connsiteY4" fmla="*/ 67857 h 174976"/>
                <a:gd name="connsiteX5" fmla="*/ 259156 w 263950"/>
                <a:gd name="connsiteY5" fmla="*/ 43206 h 174976"/>
                <a:gd name="connsiteX6" fmla="*/ 252938 w 263950"/>
                <a:gd name="connsiteY6" fmla="*/ 24107 h 174976"/>
                <a:gd name="connsiteX7" fmla="*/ 241613 w 263950"/>
                <a:gd name="connsiteY7" fmla="*/ 1900 h 174976"/>
                <a:gd name="connsiteX8" fmla="*/ 216739 w 263950"/>
                <a:gd name="connsiteY8" fmla="*/ 2344 h 174976"/>
                <a:gd name="connsiteX9" fmla="*/ 31084 w 263950"/>
                <a:gd name="connsiteY9" fmla="*/ 34767 h 174976"/>
                <a:gd name="connsiteX10" fmla="*/ 1770 w 263950"/>
                <a:gd name="connsiteY10" fmla="*/ 45649 h 174976"/>
                <a:gd name="connsiteX11" fmla="*/ 5989 w 263950"/>
                <a:gd name="connsiteY11" fmla="*/ 76518 h 174976"/>
                <a:gd name="connsiteX12" fmla="*/ 28641 w 263950"/>
                <a:gd name="connsiteY12" fmla="*/ 146028 h 1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50" h="174976">
                  <a:moveTo>
                    <a:pt x="28197" y="146472"/>
                  </a:moveTo>
                  <a:cubicBezTo>
                    <a:pt x="33526" y="162905"/>
                    <a:pt x="36192" y="171123"/>
                    <a:pt x="43076" y="174009"/>
                  </a:cubicBezTo>
                  <a:cubicBezTo>
                    <a:pt x="49738" y="176896"/>
                    <a:pt x="57733" y="173121"/>
                    <a:pt x="73057" y="165348"/>
                  </a:cubicBezTo>
                  <a:lnTo>
                    <a:pt x="242500" y="82292"/>
                  </a:lnTo>
                  <a:cubicBezTo>
                    <a:pt x="254493" y="76518"/>
                    <a:pt x="260489" y="73409"/>
                    <a:pt x="262932" y="67857"/>
                  </a:cubicBezTo>
                  <a:cubicBezTo>
                    <a:pt x="265374" y="62305"/>
                    <a:pt x="263154" y="55865"/>
                    <a:pt x="259156" y="43206"/>
                  </a:cubicBezTo>
                  <a:lnTo>
                    <a:pt x="252938" y="24107"/>
                  </a:lnTo>
                  <a:cubicBezTo>
                    <a:pt x="248719" y="11449"/>
                    <a:pt x="246720" y="5009"/>
                    <a:pt x="241613" y="1900"/>
                  </a:cubicBezTo>
                  <a:cubicBezTo>
                    <a:pt x="236505" y="-1209"/>
                    <a:pt x="229843" y="-99"/>
                    <a:pt x="216739" y="2344"/>
                  </a:cubicBezTo>
                  <a:lnTo>
                    <a:pt x="31084" y="34767"/>
                  </a:lnTo>
                  <a:cubicBezTo>
                    <a:pt x="13984" y="37654"/>
                    <a:pt x="5545" y="39209"/>
                    <a:pt x="1770" y="45649"/>
                  </a:cubicBezTo>
                  <a:cubicBezTo>
                    <a:pt x="-2005" y="52089"/>
                    <a:pt x="659" y="60084"/>
                    <a:pt x="5989" y="76518"/>
                  </a:cubicBezTo>
                  <a:lnTo>
                    <a:pt x="28641" y="146028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151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47000" decel="4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– Scientific 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04397"/>
            <a:ext cx="3964227" cy="22775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defRPr lang="nl-NL" sz="16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Logo animation – Scientific Highlight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EE37DE6-B988-2E77-3776-2B5D89A2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2B1A7141-A508-D485-E76E-0A509700EE5D}"/>
              </a:ext>
            </a:extLst>
          </p:cNvPr>
          <p:cNvSpPr/>
          <p:nvPr userDrawn="1"/>
        </p:nvSpPr>
        <p:spPr>
          <a:xfrm>
            <a:off x="0" y="0"/>
            <a:ext cx="3667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50474B4-B692-D11C-EDD2-833A4B505EB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5331"/>
              <a:gd name="connsiteY0" fmla="*/ 0 h 7264134"/>
              <a:gd name="connsiteX1" fmla="*/ 12195332 w 12195331"/>
              <a:gd name="connsiteY1" fmla="*/ 0 h 7264134"/>
              <a:gd name="connsiteX2" fmla="*/ 12195332 w 12195331"/>
              <a:gd name="connsiteY2" fmla="*/ 7264135 h 7264134"/>
              <a:gd name="connsiteX3" fmla="*/ 1 w 12195331"/>
              <a:gd name="connsiteY3" fmla="*/ 7264135 h 726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331" h="7264134">
                <a:moveTo>
                  <a:pt x="0" y="0"/>
                </a:moveTo>
                <a:lnTo>
                  <a:pt x="12195332" y="0"/>
                </a:lnTo>
                <a:lnTo>
                  <a:pt x="12195332" y="7264135"/>
                </a:lnTo>
                <a:lnTo>
                  <a:pt x="1" y="7264135"/>
                </a:lnTo>
                <a:close/>
              </a:path>
            </a:pathLst>
          </a:custGeom>
          <a:solidFill>
            <a:schemeClr val="accent4"/>
          </a:solidFill>
          <a:ln w="22208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000EBB54-6693-4F59-F291-41DB921A5018}"/>
              </a:ext>
            </a:extLst>
          </p:cNvPr>
          <p:cNvGrpSpPr/>
          <p:nvPr userDrawn="1"/>
        </p:nvGrpSpPr>
        <p:grpSpPr>
          <a:xfrm>
            <a:off x="4798629" y="3630202"/>
            <a:ext cx="2597850" cy="541644"/>
            <a:chOff x="4798629" y="3833932"/>
            <a:chExt cx="2597850" cy="541644"/>
          </a:xfrm>
          <a:solidFill>
            <a:schemeClr val="tx2"/>
          </a:solidFill>
        </p:grpSpPr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57DB60AA-D67A-5EA5-CEBF-1130B1CD7CCE}"/>
                </a:ext>
              </a:extLst>
            </p:cNvPr>
            <p:cNvSpPr/>
            <p:nvPr/>
          </p:nvSpPr>
          <p:spPr>
            <a:xfrm>
              <a:off x="5866816" y="3833932"/>
              <a:ext cx="461919" cy="433049"/>
            </a:xfrm>
            <a:custGeom>
              <a:avLst/>
              <a:gdLst>
                <a:gd name="connsiteX0" fmla="*/ 366426 w 461919"/>
                <a:gd name="connsiteY0" fmla="*/ 359543 h 433049"/>
                <a:gd name="connsiteX1" fmla="*/ 355322 w 461919"/>
                <a:gd name="connsiteY1" fmla="*/ 364206 h 433049"/>
                <a:gd name="connsiteX2" fmla="*/ 335558 w 461919"/>
                <a:gd name="connsiteY2" fmla="*/ 364872 h 433049"/>
                <a:gd name="connsiteX3" fmla="*/ 126362 w 461919"/>
                <a:gd name="connsiteY3" fmla="*/ 364872 h 433049"/>
                <a:gd name="connsiteX4" fmla="*/ 98824 w 461919"/>
                <a:gd name="connsiteY4" fmla="*/ 361985 h 433049"/>
                <a:gd name="connsiteX5" fmla="*/ 95715 w 461919"/>
                <a:gd name="connsiteY5" fmla="*/ 359543 h 433049"/>
                <a:gd name="connsiteX6" fmla="*/ 91940 w 461919"/>
                <a:gd name="connsiteY6" fmla="*/ 352658 h 433049"/>
                <a:gd name="connsiteX7" fmla="*/ 91274 w 461919"/>
                <a:gd name="connsiteY7" fmla="*/ 348661 h 433049"/>
                <a:gd name="connsiteX8" fmla="*/ 90608 w 461919"/>
                <a:gd name="connsiteY8" fmla="*/ 328674 h 433049"/>
                <a:gd name="connsiteX9" fmla="*/ 90608 w 461919"/>
                <a:gd name="connsiteY9" fmla="*/ 213194 h 433049"/>
                <a:gd name="connsiteX10" fmla="*/ 91274 w 461919"/>
                <a:gd name="connsiteY10" fmla="*/ 193651 h 433049"/>
                <a:gd name="connsiteX11" fmla="*/ 95937 w 461919"/>
                <a:gd name="connsiteY11" fmla="*/ 182325 h 433049"/>
                <a:gd name="connsiteX12" fmla="*/ 126806 w 461919"/>
                <a:gd name="connsiteY12" fmla="*/ 176995 h 433049"/>
                <a:gd name="connsiteX13" fmla="*/ 372200 w 461919"/>
                <a:gd name="connsiteY13" fmla="*/ 176995 h 433049"/>
                <a:gd name="connsiteX14" fmla="*/ 372200 w 461919"/>
                <a:gd name="connsiteY14" fmla="*/ 328452 h 433049"/>
                <a:gd name="connsiteX15" fmla="*/ 372200 w 461919"/>
                <a:gd name="connsiteY15" fmla="*/ 340000 h 433049"/>
                <a:gd name="connsiteX16" fmla="*/ 371978 w 461919"/>
                <a:gd name="connsiteY16" fmla="*/ 344885 h 433049"/>
                <a:gd name="connsiteX17" fmla="*/ 367092 w 461919"/>
                <a:gd name="connsiteY17" fmla="*/ 359321 h 433049"/>
                <a:gd name="connsiteX18" fmla="*/ 371757 w 461919"/>
                <a:gd name="connsiteY18" fmla="*/ 35310 h 433049"/>
                <a:gd name="connsiteX19" fmla="*/ 371757 w 461919"/>
                <a:gd name="connsiteY19" fmla="*/ 37753 h 433049"/>
                <a:gd name="connsiteX20" fmla="*/ 371757 w 461919"/>
                <a:gd name="connsiteY20" fmla="*/ 101267 h 433049"/>
                <a:gd name="connsiteX21" fmla="*/ 370646 w 461919"/>
                <a:gd name="connsiteY21" fmla="*/ 107485 h 433049"/>
                <a:gd name="connsiteX22" fmla="*/ 369757 w 461919"/>
                <a:gd name="connsiteY22" fmla="*/ 108151 h 433049"/>
                <a:gd name="connsiteX23" fmla="*/ 368425 w 461919"/>
                <a:gd name="connsiteY23" fmla="*/ 108374 h 433049"/>
                <a:gd name="connsiteX24" fmla="*/ 367092 w 461919"/>
                <a:gd name="connsiteY24" fmla="*/ 108374 h 433049"/>
                <a:gd name="connsiteX25" fmla="*/ 364428 w 461919"/>
                <a:gd name="connsiteY25" fmla="*/ 108374 h 433049"/>
                <a:gd name="connsiteX26" fmla="*/ 108151 w 461919"/>
                <a:gd name="connsiteY26" fmla="*/ 108374 h 433049"/>
                <a:gd name="connsiteX27" fmla="*/ 15768 w 461919"/>
                <a:gd name="connsiteY27" fmla="*/ 124141 h 433049"/>
                <a:gd name="connsiteX28" fmla="*/ 0 w 461919"/>
                <a:gd name="connsiteY28" fmla="*/ 216525 h 433049"/>
                <a:gd name="connsiteX29" fmla="*/ 0 w 461919"/>
                <a:gd name="connsiteY29" fmla="*/ 324899 h 433049"/>
                <a:gd name="connsiteX30" fmla="*/ 15768 w 461919"/>
                <a:gd name="connsiteY30" fmla="*/ 417282 h 433049"/>
                <a:gd name="connsiteX31" fmla="*/ 108151 w 461919"/>
                <a:gd name="connsiteY31" fmla="*/ 433050 h 433049"/>
                <a:gd name="connsiteX32" fmla="*/ 461920 w 461919"/>
                <a:gd name="connsiteY32" fmla="*/ 433050 h 433049"/>
                <a:gd name="connsiteX33" fmla="*/ 461920 w 461919"/>
                <a:gd name="connsiteY33" fmla="*/ 0 h 433049"/>
                <a:gd name="connsiteX34" fmla="*/ 381750 w 461919"/>
                <a:gd name="connsiteY34" fmla="*/ 25983 h 433049"/>
                <a:gd name="connsiteX35" fmla="*/ 373089 w 461919"/>
                <a:gd name="connsiteY35" fmla="*/ 30202 h 433049"/>
                <a:gd name="connsiteX36" fmla="*/ 372423 w 461919"/>
                <a:gd name="connsiteY36" fmla="*/ 31535 h 433049"/>
                <a:gd name="connsiteX37" fmla="*/ 371757 w 461919"/>
                <a:gd name="connsiteY37" fmla="*/ 35088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61919" h="433049">
                  <a:moveTo>
                    <a:pt x="366426" y="359543"/>
                  </a:moveTo>
                  <a:cubicBezTo>
                    <a:pt x="363761" y="362207"/>
                    <a:pt x="360430" y="363540"/>
                    <a:pt x="355322" y="364206"/>
                  </a:cubicBezTo>
                  <a:cubicBezTo>
                    <a:pt x="350437" y="364872"/>
                    <a:pt x="343997" y="364872"/>
                    <a:pt x="335558" y="364872"/>
                  </a:cubicBezTo>
                  <a:lnTo>
                    <a:pt x="126362" y="364872"/>
                  </a:lnTo>
                  <a:cubicBezTo>
                    <a:pt x="112371" y="364872"/>
                    <a:pt x="104154" y="364872"/>
                    <a:pt x="98824" y="361985"/>
                  </a:cubicBezTo>
                  <a:cubicBezTo>
                    <a:pt x="97714" y="361319"/>
                    <a:pt x="96603" y="360653"/>
                    <a:pt x="95715" y="359543"/>
                  </a:cubicBezTo>
                  <a:cubicBezTo>
                    <a:pt x="93939" y="357766"/>
                    <a:pt x="92606" y="355323"/>
                    <a:pt x="91940" y="352658"/>
                  </a:cubicBezTo>
                  <a:cubicBezTo>
                    <a:pt x="91718" y="351548"/>
                    <a:pt x="91274" y="350215"/>
                    <a:pt x="91274" y="348661"/>
                  </a:cubicBezTo>
                  <a:cubicBezTo>
                    <a:pt x="90608" y="343775"/>
                    <a:pt x="90608" y="337335"/>
                    <a:pt x="90608" y="328674"/>
                  </a:cubicBezTo>
                  <a:lnTo>
                    <a:pt x="90608" y="213194"/>
                  </a:lnTo>
                  <a:cubicBezTo>
                    <a:pt x="90608" y="204977"/>
                    <a:pt x="90608" y="198537"/>
                    <a:pt x="91274" y="193651"/>
                  </a:cubicBezTo>
                  <a:cubicBezTo>
                    <a:pt x="91940" y="188543"/>
                    <a:pt x="93272" y="184990"/>
                    <a:pt x="95937" y="182325"/>
                  </a:cubicBezTo>
                  <a:cubicBezTo>
                    <a:pt x="101267" y="176995"/>
                    <a:pt x="109706" y="176995"/>
                    <a:pt x="126806" y="176995"/>
                  </a:cubicBezTo>
                  <a:lnTo>
                    <a:pt x="372200" y="176995"/>
                  </a:lnTo>
                  <a:lnTo>
                    <a:pt x="372200" y="328452"/>
                  </a:lnTo>
                  <a:cubicBezTo>
                    <a:pt x="372200" y="332893"/>
                    <a:pt x="372200" y="336669"/>
                    <a:pt x="372200" y="340000"/>
                  </a:cubicBezTo>
                  <a:cubicBezTo>
                    <a:pt x="372200" y="341776"/>
                    <a:pt x="372200" y="343331"/>
                    <a:pt x="371978" y="344885"/>
                  </a:cubicBezTo>
                  <a:cubicBezTo>
                    <a:pt x="371534" y="351548"/>
                    <a:pt x="370202" y="355989"/>
                    <a:pt x="367092" y="359321"/>
                  </a:cubicBezTo>
                  <a:close/>
                  <a:moveTo>
                    <a:pt x="371757" y="35310"/>
                  </a:moveTo>
                  <a:cubicBezTo>
                    <a:pt x="371757" y="35310"/>
                    <a:pt x="371757" y="36865"/>
                    <a:pt x="371757" y="37753"/>
                  </a:cubicBezTo>
                  <a:lnTo>
                    <a:pt x="371757" y="101267"/>
                  </a:lnTo>
                  <a:cubicBezTo>
                    <a:pt x="371757" y="104598"/>
                    <a:pt x="371757" y="106375"/>
                    <a:pt x="370646" y="107485"/>
                  </a:cubicBezTo>
                  <a:cubicBezTo>
                    <a:pt x="370423" y="107707"/>
                    <a:pt x="369980" y="107929"/>
                    <a:pt x="369757" y="108151"/>
                  </a:cubicBezTo>
                  <a:cubicBezTo>
                    <a:pt x="369536" y="108374"/>
                    <a:pt x="369091" y="108374"/>
                    <a:pt x="368425" y="108374"/>
                  </a:cubicBezTo>
                  <a:cubicBezTo>
                    <a:pt x="367981" y="108374"/>
                    <a:pt x="367537" y="108374"/>
                    <a:pt x="367092" y="108374"/>
                  </a:cubicBezTo>
                  <a:lnTo>
                    <a:pt x="364428" y="108374"/>
                  </a:lnTo>
                  <a:cubicBezTo>
                    <a:pt x="364428" y="108374"/>
                    <a:pt x="108151" y="108374"/>
                    <a:pt x="108151" y="108374"/>
                  </a:cubicBezTo>
                  <a:cubicBezTo>
                    <a:pt x="57074" y="108374"/>
                    <a:pt x="31535" y="108374"/>
                    <a:pt x="15768" y="124141"/>
                  </a:cubicBezTo>
                  <a:cubicBezTo>
                    <a:pt x="0" y="139909"/>
                    <a:pt x="0" y="165447"/>
                    <a:pt x="0" y="216525"/>
                  </a:cubicBezTo>
                  <a:lnTo>
                    <a:pt x="0" y="324899"/>
                  </a:lnTo>
                  <a:cubicBezTo>
                    <a:pt x="0" y="375976"/>
                    <a:pt x="0" y="401515"/>
                    <a:pt x="15768" y="417282"/>
                  </a:cubicBezTo>
                  <a:cubicBezTo>
                    <a:pt x="31535" y="433050"/>
                    <a:pt x="57074" y="433050"/>
                    <a:pt x="108151" y="433050"/>
                  </a:cubicBezTo>
                  <a:lnTo>
                    <a:pt x="461920" y="433050"/>
                  </a:lnTo>
                  <a:lnTo>
                    <a:pt x="461920" y="0"/>
                  </a:lnTo>
                  <a:lnTo>
                    <a:pt x="381750" y="25983"/>
                  </a:lnTo>
                  <a:cubicBezTo>
                    <a:pt x="376864" y="27538"/>
                    <a:pt x="374421" y="28426"/>
                    <a:pt x="373089" y="30202"/>
                  </a:cubicBezTo>
                  <a:cubicBezTo>
                    <a:pt x="372867" y="30647"/>
                    <a:pt x="372644" y="31091"/>
                    <a:pt x="372423" y="31535"/>
                  </a:cubicBezTo>
                  <a:cubicBezTo>
                    <a:pt x="371978" y="32423"/>
                    <a:pt x="371978" y="33533"/>
                    <a:pt x="371757" y="3508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73B7EEE9-4C4F-3738-D59A-397EF296B168}"/>
                </a:ext>
              </a:extLst>
            </p:cNvPr>
            <p:cNvSpPr/>
            <p:nvPr/>
          </p:nvSpPr>
          <p:spPr>
            <a:xfrm>
              <a:off x="6400688" y="3942749"/>
              <a:ext cx="461697" cy="324676"/>
            </a:xfrm>
            <a:custGeom>
              <a:avLst/>
              <a:gdLst>
                <a:gd name="connsiteX0" fmla="*/ 371756 w 461697"/>
                <a:gd name="connsiteY0" fmla="*/ 194540 h 324676"/>
                <a:gd name="connsiteX1" fmla="*/ 116590 w 461697"/>
                <a:gd name="connsiteY1" fmla="*/ 194540 h 324676"/>
                <a:gd name="connsiteX2" fmla="*/ 108595 w 461697"/>
                <a:gd name="connsiteY2" fmla="*/ 194540 h 324676"/>
                <a:gd name="connsiteX3" fmla="*/ 104598 w 461697"/>
                <a:gd name="connsiteY3" fmla="*/ 194984 h 324676"/>
                <a:gd name="connsiteX4" fmla="*/ 99046 w 461697"/>
                <a:gd name="connsiteY4" fmla="*/ 196982 h 324676"/>
                <a:gd name="connsiteX5" fmla="*/ 93050 w 461697"/>
                <a:gd name="connsiteY5" fmla="*/ 202978 h 324676"/>
                <a:gd name="connsiteX6" fmla="*/ 90385 w 461697"/>
                <a:gd name="connsiteY6" fmla="*/ 224964 h 324676"/>
                <a:gd name="connsiteX7" fmla="*/ 93050 w 461697"/>
                <a:gd name="connsiteY7" fmla="*/ 246950 h 324676"/>
                <a:gd name="connsiteX8" fmla="*/ 95271 w 461697"/>
                <a:gd name="connsiteY8" fmla="*/ 249836 h 324676"/>
                <a:gd name="connsiteX9" fmla="*/ 99046 w 461697"/>
                <a:gd name="connsiteY9" fmla="*/ 252946 h 324676"/>
                <a:gd name="connsiteX10" fmla="*/ 107263 w 461697"/>
                <a:gd name="connsiteY10" fmla="*/ 255166 h 324676"/>
                <a:gd name="connsiteX11" fmla="*/ 111038 w 461697"/>
                <a:gd name="connsiteY11" fmla="*/ 255388 h 324676"/>
                <a:gd name="connsiteX12" fmla="*/ 114147 w 461697"/>
                <a:gd name="connsiteY12" fmla="*/ 255388 h 324676"/>
                <a:gd name="connsiteX13" fmla="*/ 121032 w 461697"/>
                <a:gd name="connsiteY13" fmla="*/ 255388 h 324676"/>
                <a:gd name="connsiteX14" fmla="*/ 335780 w 461697"/>
                <a:gd name="connsiteY14" fmla="*/ 255388 h 324676"/>
                <a:gd name="connsiteX15" fmla="*/ 366649 w 461697"/>
                <a:gd name="connsiteY15" fmla="*/ 250059 h 324676"/>
                <a:gd name="connsiteX16" fmla="*/ 370868 w 461697"/>
                <a:gd name="connsiteY16" fmla="*/ 241398 h 324676"/>
                <a:gd name="connsiteX17" fmla="*/ 371978 w 461697"/>
                <a:gd name="connsiteY17" fmla="*/ 219190 h 324676"/>
                <a:gd name="connsiteX18" fmla="*/ 371978 w 461697"/>
                <a:gd name="connsiteY18" fmla="*/ 193873 h 324676"/>
                <a:gd name="connsiteX19" fmla="*/ 108373 w 461697"/>
                <a:gd name="connsiteY19" fmla="*/ 324454 h 324676"/>
                <a:gd name="connsiteX20" fmla="*/ 15990 w 461697"/>
                <a:gd name="connsiteY20" fmla="*/ 308687 h 324676"/>
                <a:gd name="connsiteX21" fmla="*/ 222 w 461697"/>
                <a:gd name="connsiteY21" fmla="*/ 216303 h 324676"/>
                <a:gd name="connsiteX22" fmla="*/ 222 w 461697"/>
                <a:gd name="connsiteY22" fmla="*/ 180327 h 324676"/>
                <a:gd name="connsiteX23" fmla="*/ 7551 w 461697"/>
                <a:gd name="connsiteY23" fmla="*/ 137244 h 324676"/>
                <a:gd name="connsiteX24" fmla="*/ 50633 w 461697"/>
                <a:gd name="connsiteY24" fmla="*/ 129915 h 324676"/>
                <a:gd name="connsiteX25" fmla="*/ 364650 w 461697"/>
                <a:gd name="connsiteY25" fmla="*/ 129915 h 324676"/>
                <a:gd name="connsiteX26" fmla="*/ 367536 w 461697"/>
                <a:gd name="connsiteY26" fmla="*/ 129915 h 324676"/>
                <a:gd name="connsiteX27" fmla="*/ 368647 w 461697"/>
                <a:gd name="connsiteY27" fmla="*/ 129915 h 324676"/>
                <a:gd name="connsiteX28" fmla="*/ 369535 w 461697"/>
                <a:gd name="connsiteY28" fmla="*/ 129693 h 324676"/>
                <a:gd name="connsiteX29" fmla="*/ 370202 w 461697"/>
                <a:gd name="connsiteY29" fmla="*/ 129471 h 324676"/>
                <a:gd name="connsiteX30" fmla="*/ 370646 w 461697"/>
                <a:gd name="connsiteY30" fmla="*/ 129027 h 324676"/>
                <a:gd name="connsiteX31" fmla="*/ 371756 w 461697"/>
                <a:gd name="connsiteY31" fmla="*/ 122809 h 324676"/>
                <a:gd name="connsiteX32" fmla="*/ 371756 w 461697"/>
                <a:gd name="connsiteY32" fmla="*/ 104820 h 324676"/>
                <a:gd name="connsiteX33" fmla="*/ 366426 w 461697"/>
                <a:gd name="connsiteY33" fmla="*/ 73952 h 324676"/>
                <a:gd name="connsiteX34" fmla="*/ 335557 w 461697"/>
                <a:gd name="connsiteY34" fmla="*/ 68622 h 324676"/>
                <a:gd name="connsiteX35" fmla="*/ 0 w 461697"/>
                <a:gd name="connsiteY35" fmla="*/ 68622 h 324676"/>
                <a:gd name="connsiteX36" fmla="*/ 0 w 461697"/>
                <a:gd name="connsiteY36" fmla="*/ 0 h 324676"/>
                <a:gd name="connsiteX37" fmla="*/ 353546 w 461697"/>
                <a:gd name="connsiteY37" fmla="*/ 0 h 324676"/>
                <a:gd name="connsiteX38" fmla="*/ 445929 w 461697"/>
                <a:gd name="connsiteY38" fmla="*/ 15768 h 324676"/>
                <a:gd name="connsiteX39" fmla="*/ 461697 w 461697"/>
                <a:gd name="connsiteY39" fmla="*/ 108152 h 324676"/>
                <a:gd name="connsiteX40" fmla="*/ 461697 w 461697"/>
                <a:gd name="connsiteY40" fmla="*/ 324677 h 324676"/>
                <a:gd name="connsiteX41" fmla="*/ 108151 w 461697"/>
                <a:gd name="connsiteY41" fmla="*/ 324677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61697" h="324676">
                  <a:moveTo>
                    <a:pt x="371756" y="194540"/>
                  </a:moveTo>
                  <a:lnTo>
                    <a:pt x="116590" y="194540"/>
                  </a:lnTo>
                  <a:cubicBezTo>
                    <a:pt x="113481" y="194540"/>
                    <a:pt x="110816" y="194540"/>
                    <a:pt x="108595" y="194540"/>
                  </a:cubicBezTo>
                  <a:cubicBezTo>
                    <a:pt x="107041" y="194540"/>
                    <a:pt x="105709" y="194762"/>
                    <a:pt x="104598" y="194984"/>
                  </a:cubicBezTo>
                  <a:cubicBezTo>
                    <a:pt x="102377" y="195428"/>
                    <a:pt x="100601" y="196094"/>
                    <a:pt x="99046" y="196982"/>
                  </a:cubicBezTo>
                  <a:cubicBezTo>
                    <a:pt x="96603" y="198537"/>
                    <a:pt x="94605" y="200536"/>
                    <a:pt x="93050" y="202978"/>
                  </a:cubicBezTo>
                  <a:cubicBezTo>
                    <a:pt x="90385" y="207420"/>
                    <a:pt x="90385" y="213194"/>
                    <a:pt x="90385" y="224964"/>
                  </a:cubicBezTo>
                  <a:cubicBezTo>
                    <a:pt x="90385" y="236734"/>
                    <a:pt x="90385" y="242730"/>
                    <a:pt x="93050" y="246950"/>
                  </a:cubicBezTo>
                  <a:cubicBezTo>
                    <a:pt x="93716" y="248060"/>
                    <a:pt x="94383" y="248948"/>
                    <a:pt x="95271" y="249836"/>
                  </a:cubicBezTo>
                  <a:cubicBezTo>
                    <a:pt x="96381" y="250947"/>
                    <a:pt x="97714" y="252057"/>
                    <a:pt x="99046" y="252946"/>
                  </a:cubicBezTo>
                  <a:cubicBezTo>
                    <a:pt x="101267" y="254278"/>
                    <a:pt x="103710" y="254944"/>
                    <a:pt x="107263" y="255166"/>
                  </a:cubicBezTo>
                  <a:cubicBezTo>
                    <a:pt x="108373" y="255166"/>
                    <a:pt x="109706" y="255166"/>
                    <a:pt x="111038" y="255388"/>
                  </a:cubicBezTo>
                  <a:lnTo>
                    <a:pt x="114147" y="255388"/>
                  </a:lnTo>
                  <a:cubicBezTo>
                    <a:pt x="116146" y="255388"/>
                    <a:pt x="118366" y="255388"/>
                    <a:pt x="121032" y="255388"/>
                  </a:cubicBezTo>
                  <a:lnTo>
                    <a:pt x="335780" y="255388"/>
                  </a:lnTo>
                  <a:cubicBezTo>
                    <a:pt x="352879" y="255388"/>
                    <a:pt x="361318" y="255388"/>
                    <a:pt x="366649" y="250059"/>
                  </a:cubicBezTo>
                  <a:cubicBezTo>
                    <a:pt x="368869" y="247838"/>
                    <a:pt x="370202" y="245173"/>
                    <a:pt x="370868" y="241398"/>
                  </a:cubicBezTo>
                  <a:cubicBezTo>
                    <a:pt x="371978" y="236290"/>
                    <a:pt x="371978" y="229183"/>
                    <a:pt x="371978" y="219190"/>
                  </a:cubicBezTo>
                  <a:lnTo>
                    <a:pt x="371978" y="193873"/>
                  </a:lnTo>
                  <a:close/>
                  <a:moveTo>
                    <a:pt x="108373" y="324454"/>
                  </a:moveTo>
                  <a:cubicBezTo>
                    <a:pt x="57295" y="324454"/>
                    <a:pt x="31757" y="324454"/>
                    <a:pt x="15990" y="308687"/>
                  </a:cubicBezTo>
                  <a:cubicBezTo>
                    <a:pt x="222" y="292919"/>
                    <a:pt x="222" y="267381"/>
                    <a:pt x="222" y="216303"/>
                  </a:cubicBezTo>
                  <a:lnTo>
                    <a:pt x="222" y="180327"/>
                  </a:lnTo>
                  <a:cubicBezTo>
                    <a:pt x="222" y="156564"/>
                    <a:pt x="222" y="144572"/>
                    <a:pt x="7551" y="137244"/>
                  </a:cubicBezTo>
                  <a:cubicBezTo>
                    <a:pt x="14879" y="129915"/>
                    <a:pt x="26871" y="129915"/>
                    <a:pt x="50633" y="129915"/>
                  </a:cubicBezTo>
                  <a:lnTo>
                    <a:pt x="364650" y="129915"/>
                  </a:lnTo>
                  <a:cubicBezTo>
                    <a:pt x="365760" y="129915"/>
                    <a:pt x="366649" y="129915"/>
                    <a:pt x="367536" y="129915"/>
                  </a:cubicBezTo>
                  <a:lnTo>
                    <a:pt x="368647" y="129915"/>
                  </a:lnTo>
                  <a:cubicBezTo>
                    <a:pt x="368647" y="129915"/>
                    <a:pt x="369313" y="129915"/>
                    <a:pt x="369535" y="129693"/>
                  </a:cubicBezTo>
                  <a:cubicBezTo>
                    <a:pt x="369757" y="129693"/>
                    <a:pt x="369980" y="129693"/>
                    <a:pt x="370202" y="129471"/>
                  </a:cubicBezTo>
                  <a:cubicBezTo>
                    <a:pt x="370202" y="129471"/>
                    <a:pt x="370646" y="129249"/>
                    <a:pt x="370646" y="129027"/>
                  </a:cubicBezTo>
                  <a:cubicBezTo>
                    <a:pt x="371756" y="127916"/>
                    <a:pt x="371756" y="126362"/>
                    <a:pt x="371756" y="122809"/>
                  </a:cubicBezTo>
                  <a:lnTo>
                    <a:pt x="371756" y="104820"/>
                  </a:lnTo>
                  <a:cubicBezTo>
                    <a:pt x="371756" y="87721"/>
                    <a:pt x="371756" y="79282"/>
                    <a:pt x="366426" y="73952"/>
                  </a:cubicBezTo>
                  <a:cubicBezTo>
                    <a:pt x="361097" y="68622"/>
                    <a:pt x="352658" y="68622"/>
                    <a:pt x="335557" y="68622"/>
                  </a:cubicBezTo>
                  <a:lnTo>
                    <a:pt x="0" y="68622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2" y="0"/>
                    <a:pt x="445929" y="15768"/>
                  </a:cubicBezTo>
                  <a:cubicBezTo>
                    <a:pt x="461697" y="31535"/>
                    <a:pt x="461697" y="57074"/>
                    <a:pt x="461697" y="108152"/>
                  </a:cubicBezTo>
                  <a:lnTo>
                    <a:pt x="461697" y="324677"/>
                  </a:lnTo>
                  <a:lnTo>
                    <a:pt x="108151" y="324677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76C7F7F1-644E-EFAB-CF63-8EDA157A27EC}"/>
                </a:ext>
              </a:extLst>
            </p:cNvPr>
            <p:cNvSpPr/>
            <p:nvPr/>
          </p:nvSpPr>
          <p:spPr>
            <a:xfrm>
              <a:off x="6934782" y="3942527"/>
              <a:ext cx="461697" cy="433049"/>
            </a:xfrm>
            <a:custGeom>
              <a:avLst/>
              <a:gdLst>
                <a:gd name="connsiteX0" fmla="*/ 126362 w 461697"/>
                <a:gd name="connsiteY0" fmla="*/ 68622 h 433049"/>
                <a:gd name="connsiteX1" fmla="*/ 117035 w 461697"/>
                <a:gd name="connsiteY1" fmla="*/ 68622 h 433049"/>
                <a:gd name="connsiteX2" fmla="*/ 100157 w 461697"/>
                <a:gd name="connsiteY2" fmla="*/ 70843 h 433049"/>
                <a:gd name="connsiteX3" fmla="*/ 97714 w 461697"/>
                <a:gd name="connsiteY3" fmla="*/ 72175 h 433049"/>
                <a:gd name="connsiteX4" fmla="*/ 95715 w 461697"/>
                <a:gd name="connsiteY4" fmla="*/ 73952 h 433049"/>
                <a:gd name="connsiteX5" fmla="*/ 92384 w 461697"/>
                <a:gd name="connsiteY5" fmla="*/ 79282 h 433049"/>
                <a:gd name="connsiteX6" fmla="*/ 90829 w 461697"/>
                <a:gd name="connsiteY6" fmla="*/ 86832 h 433049"/>
                <a:gd name="connsiteX7" fmla="*/ 90385 w 461697"/>
                <a:gd name="connsiteY7" fmla="*/ 104598 h 433049"/>
                <a:gd name="connsiteX8" fmla="*/ 90385 w 461697"/>
                <a:gd name="connsiteY8" fmla="*/ 256055 h 433049"/>
                <a:gd name="connsiteX9" fmla="*/ 335780 w 461697"/>
                <a:gd name="connsiteY9" fmla="*/ 256055 h 433049"/>
                <a:gd name="connsiteX10" fmla="*/ 366649 w 461697"/>
                <a:gd name="connsiteY10" fmla="*/ 250725 h 433049"/>
                <a:gd name="connsiteX11" fmla="*/ 370868 w 461697"/>
                <a:gd name="connsiteY11" fmla="*/ 241620 h 433049"/>
                <a:gd name="connsiteX12" fmla="*/ 371757 w 461697"/>
                <a:gd name="connsiteY12" fmla="*/ 219856 h 433049"/>
                <a:gd name="connsiteX13" fmla="*/ 371757 w 461697"/>
                <a:gd name="connsiteY13" fmla="*/ 104376 h 433049"/>
                <a:gd name="connsiteX14" fmla="*/ 371757 w 461697"/>
                <a:gd name="connsiteY14" fmla="*/ 93716 h 433049"/>
                <a:gd name="connsiteX15" fmla="*/ 369536 w 461697"/>
                <a:gd name="connsiteY15" fmla="*/ 78393 h 433049"/>
                <a:gd name="connsiteX16" fmla="*/ 366426 w 461697"/>
                <a:gd name="connsiteY16" fmla="*/ 73730 h 433049"/>
                <a:gd name="connsiteX17" fmla="*/ 356655 w 461697"/>
                <a:gd name="connsiteY17" fmla="*/ 69288 h 433049"/>
                <a:gd name="connsiteX18" fmla="*/ 335780 w 461697"/>
                <a:gd name="connsiteY18" fmla="*/ 68400 h 433049"/>
                <a:gd name="connsiteX19" fmla="*/ 126584 w 461697"/>
                <a:gd name="connsiteY19" fmla="*/ 68400 h 433049"/>
                <a:gd name="connsiteX20" fmla="*/ 89719 w 461697"/>
                <a:gd name="connsiteY20" fmla="*/ 401071 h 433049"/>
                <a:gd name="connsiteX21" fmla="*/ 88831 w 461697"/>
                <a:gd name="connsiteY21" fmla="*/ 402847 h 433049"/>
                <a:gd name="connsiteX22" fmla="*/ 80170 w 461697"/>
                <a:gd name="connsiteY22" fmla="*/ 407067 h 433049"/>
                <a:gd name="connsiteX23" fmla="*/ 0 w 461697"/>
                <a:gd name="connsiteY23" fmla="*/ 433050 h 433049"/>
                <a:gd name="connsiteX24" fmla="*/ 0 w 461697"/>
                <a:gd name="connsiteY24" fmla="*/ 0 h 433049"/>
                <a:gd name="connsiteX25" fmla="*/ 353546 w 461697"/>
                <a:gd name="connsiteY25" fmla="*/ 0 h 433049"/>
                <a:gd name="connsiteX26" fmla="*/ 445930 w 461697"/>
                <a:gd name="connsiteY26" fmla="*/ 15768 h 433049"/>
                <a:gd name="connsiteX27" fmla="*/ 461697 w 461697"/>
                <a:gd name="connsiteY27" fmla="*/ 108151 h 433049"/>
                <a:gd name="connsiteX28" fmla="*/ 461697 w 461697"/>
                <a:gd name="connsiteY28" fmla="*/ 216525 h 433049"/>
                <a:gd name="connsiteX29" fmla="*/ 445930 w 461697"/>
                <a:gd name="connsiteY29" fmla="*/ 308909 h 433049"/>
                <a:gd name="connsiteX30" fmla="*/ 411730 w 461697"/>
                <a:gd name="connsiteY30" fmla="*/ 322900 h 433049"/>
                <a:gd name="connsiteX31" fmla="*/ 379973 w 461697"/>
                <a:gd name="connsiteY31" fmla="*/ 324676 h 433049"/>
                <a:gd name="connsiteX32" fmla="*/ 353546 w 461697"/>
                <a:gd name="connsiteY32" fmla="*/ 324676 h 433049"/>
                <a:gd name="connsiteX33" fmla="*/ 97270 w 461697"/>
                <a:gd name="connsiteY33" fmla="*/ 324676 h 433049"/>
                <a:gd name="connsiteX34" fmla="*/ 91052 w 461697"/>
                <a:gd name="connsiteY34" fmla="*/ 325787 h 433049"/>
                <a:gd name="connsiteX35" fmla="*/ 89941 w 461697"/>
                <a:gd name="connsiteY35" fmla="*/ 332005 h 433049"/>
                <a:gd name="connsiteX36" fmla="*/ 89941 w 461697"/>
                <a:gd name="connsiteY36" fmla="*/ 395741 h 433049"/>
                <a:gd name="connsiteX37" fmla="*/ 89719 w 461697"/>
                <a:gd name="connsiteY37" fmla="*/ 399738 h 433049"/>
                <a:gd name="connsiteX38" fmla="*/ 89497 w 461697"/>
                <a:gd name="connsiteY38" fmla="*/ 401071 h 43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7" h="433049">
                  <a:moveTo>
                    <a:pt x="126362" y="68622"/>
                  </a:moveTo>
                  <a:cubicBezTo>
                    <a:pt x="123031" y="68622"/>
                    <a:pt x="119922" y="68622"/>
                    <a:pt x="117035" y="68622"/>
                  </a:cubicBezTo>
                  <a:cubicBezTo>
                    <a:pt x="109484" y="68622"/>
                    <a:pt x="103932" y="69066"/>
                    <a:pt x="100157" y="70843"/>
                  </a:cubicBezTo>
                  <a:cubicBezTo>
                    <a:pt x="99268" y="71287"/>
                    <a:pt x="98380" y="71731"/>
                    <a:pt x="97714" y="72175"/>
                  </a:cubicBezTo>
                  <a:cubicBezTo>
                    <a:pt x="97048" y="72619"/>
                    <a:pt x="96381" y="73285"/>
                    <a:pt x="95715" y="73952"/>
                  </a:cubicBezTo>
                  <a:cubicBezTo>
                    <a:pt x="94161" y="75506"/>
                    <a:pt x="93272" y="77283"/>
                    <a:pt x="92384" y="79282"/>
                  </a:cubicBezTo>
                  <a:cubicBezTo>
                    <a:pt x="91718" y="81502"/>
                    <a:pt x="91052" y="83945"/>
                    <a:pt x="90829" y="86832"/>
                  </a:cubicBezTo>
                  <a:cubicBezTo>
                    <a:pt x="90385" y="91496"/>
                    <a:pt x="90385" y="97270"/>
                    <a:pt x="90385" y="104598"/>
                  </a:cubicBezTo>
                  <a:lnTo>
                    <a:pt x="90385" y="256055"/>
                  </a:lnTo>
                  <a:lnTo>
                    <a:pt x="335780" y="256055"/>
                  </a:lnTo>
                  <a:cubicBezTo>
                    <a:pt x="352880" y="256055"/>
                    <a:pt x="361319" y="256055"/>
                    <a:pt x="366649" y="250725"/>
                  </a:cubicBezTo>
                  <a:cubicBezTo>
                    <a:pt x="368869" y="248504"/>
                    <a:pt x="370202" y="245617"/>
                    <a:pt x="370868" y="241620"/>
                  </a:cubicBezTo>
                  <a:cubicBezTo>
                    <a:pt x="371757" y="236512"/>
                    <a:pt x="371757" y="229627"/>
                    <a:pt x="371757" y="219856"/>
                  </a:cubicBezTo>
                  <a:lnTo>
                    <a:pt x="371757" y="104376"/>
                  </a:lnTo>
                  <a:cubicBezTo>
                    <a:pt x="371757" y="100379"/>
                    <a:pt x="371757" y="96826"/>
                    <a:pt x="371757" y="93716"/>
                  </a:cubicBezTo>
                  <a:cubicBezTo>
                    <a:pt x="371757" y="86832"/>
                    <a:pt x="371090" y="81946"/>
                    <a:pt x="369536" y="78393"/>
                  </a:cubicBezTo>
                  <a:cubicBezTo>
                    <a:pt x="368869" y="76616"/>
                    <a:pt x="367759" y="75062"/>
                    <a:pt x="366426" y="73730"/>
                  </a:cubicBezTo>
                  <a:cubicBezTo>
                    <a:pt x="363984" y="71287"/>
                    <a:pt x="360874" y="69954"/>
                    <a:pt x="356655" y="69288"/>
                  </a:cubicBezTo>
                  <a:cubicBezTo>
                    <a:pt x="351547" y="68400"/>
                    <a:pt x="344885" y="68400"/>
                    <a:pt x="335780" y="68400"/>
                  </a:cubicBezTo>
                  <a:lnTo>
                    <a:pt x="126584" y="68400"/>
                  </a:lnTo>
                  <a:close/>
                  <a:moveTo>
                    <a:pt x="89719" y="401071"/>
                  </a:moveTo>
                  <a:cubicBezTo>
                    <a:pt x="89719" y="401071"/>
                    <a:pt x="89275" y="402403"/>
                    <a:pt x="88831" y="402847"/>
                  </a:cubicBezTo>
                  <a:cubicBezTo>
                    <a:pt x="87498" y="404846"/>
                    <a:pt x="85056" y="405512"/>
                    <a:pt x="80170" y="407067"/>
                  </a:cubicBezTo>
                  <a:lnTo>
                    <a:pt x="0" y="433050"/>
                  </a:lnTo>
                  <a:lnTo>
                    <a:pt x="0" y="0"/>
                  </a:lnTo>
                  <a:lnTo>
                    <a:pt x="353546" y="0"/>
                  </a:lnTo>
                  <a:cubicBezTo>
                    <a:pt x="404623" y="0"/>
                    <a:pt x="430163" y="0"/>
                    <a:pt x="445930" y="15768"/>
                  </a:cubicBezTo>
                  <a:cubicBezTo>
                    <a:pt x="461697" y="31535"/>
                    <a:pt x="461697" y="57074"/>
                    <a:pt x="461697" y="108151"/>
                  </a:cubicBezTo>
                  <a:lnTo>
                    <a:pt x="461697" y="216525"/>
                  </a:lnTo>
                  <a:cubicBezTo>
                    <a:pt x="461697" y="267603"/>
                    <a:pt x="461697" y="293141"/>
                    <a:pt x="445930" y="308909"/>
                  </a:cubicBezTo>
                  <a:cubicBezTo>
                    <a:pt x="437713" y="317126"/>
                    <a:pt x="427053" y="320901"/>
                    <a:pt x="411730" y="322900"/>
                  </a:cubicBezTo>
                  <a:cubicBezTo>
                    <a:pt x="402847" y="324010"/>
                    <a:pt x="392409" y="324454"/>
                    <a:pt x="379973" y="324676"/>
                  </a:cubicBezTo>
                  <a:cubicBezTo>
                    <a:pt x="371978" y="324676"/>
                    <a:pt x="363318" y="324676"/>
                    <a:pt x="353546" y="324676"/>
                  </a:cubicBezTo>
                  <a:lnTo>
                    <a:pt x="97270" y="324676"/>
                  </a:lnTo>
                  <a:cubicBezTo>
                    <a:pt x="93939" y="324676"/>
                    <a:pt x="92162" y="324676"/>
                    <a:pt x="91052" y="325787"/>
                  </a:cubicBezTo>
                  <a:cubicBezTo>
                    <a:pt x="89941" y="326897"/>
                    <a:pt x="89941" y="328452"/>
                    <a:pt x="89941" y="332005"/>
                  </a:cubicBezTo>
                  <a:lnTo>
                    <a:pt x="89941" y="395741"/>
                  </a:lnTo>
                  <a:cubicBezTo>
                    <a:pt x="89941" y="397296"/>
                    <a:pt x="89941" y="398628"/>
                    <a:pt x="89719" y="399738"/>
                  </a:cubicBezTo>
                  <a:cubicBezTo>
                    <a:pt x="89719" y="400183"/>
                    <a:pt x="89719" y="400627"/>
                    <a:pt x="89497" y="401071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BE10F9D1-2D42-429D-525A-731A51E67989}"/>
                </a:ext>
              </a:extLst>
            </p:cNvPr>
            <p:cNvSpPr/>
            <p:nvPr/>
          </p:nvSpPr>
          <p:spPr>
            <a:xfrm>
              <a:off x="5332945" y="3942527"/>
              <a:ext cx="461696" cy="324676"/>
            </a:xfrm>
            <a:custGeom>
              <a:avLst/>
              <a:gdLst>
                <a:gd name="connsiteX0" fmla="*/ 89941 w 461696"/>
                <a:gd name="connsiteY0" fmla="*/ 129915 h 324676"/>
                <a:gd name="connsiteX1" fmla="*/ 340665 w 461696"/>
                <a:gd name="connsiteY1" fmla="*/ 129915 h 324676"/>
                <a:gd name="connsiteX2" fmla="*/ 362651 w 461696"/>
                <a:gd name="connsiteY2" fmla="*/ 127250 h 324676"/>
                <a:gd name="connsiteX3" fmla="*/ 365760 w 461696"/>
                <a:gd name="connsiteY3" fmla="*/ 125029 h 324676"/>
                <a:gd name="connsiteX4" fmla="*/ 368647 w 461696"/>
                <a:gd name="connsiteY4" fmla="*/ 121476 h 324676"/>
                <a:gd name="connsiteX5" fmla="*/ 371312 w 461696"/>
                <a:gd name="connsiteY5" fmla="*/ 99490 h 324676"/>
                <a:gd name="connsiteX6" fmla="*/ 370868 w 461696"/>
                <a:gd name="connsiteY6" fmla="*/ 85055 h 324676"/>
                <a:gd name="connsiteX7" fmla="*/ 368647 w 461696"/>
                <a:gd name="connsiteY7" fmla="*/ 77505 h 324676"/>
                <a:gd name="connsiteX8" fmla="*/ 367093 w 461696"/>
                <a:gd name="connsiteY8" fmla="*/ 75284 h 324676"/>
                <a:gd name="connsiteX9" fmla="*/ 362873 w 461696"/>
                <a:gd name="connsiteY9" fmla="*/ 71509 h 324676"/>
                <a:gd name="connsiteX10" fmla="*/ 355767 w 461696"/>
                <a:gd name="connsiteY10" fmla="*/ 69288 h 324676"/>
                <a:gd name="connsiteX11" fmla="*/ 340888 w 461696"/>
                <a:gd name="connsiteY11" fmla="*/ 68844 h 324676"/>
                <a:gd name="connsiteX12" fmla="*/ 126140 w 461696"/>
                <a:gd name="connsiteY12" fmla="*/ 68844 h 324676"/>
                <a:gd name="connsiteX13" fmla="*/ 95271 w 461696"/>
                <a:gd name="connsiteY13" fmla="*/ 74174 h 324676"/>
                <a:gd name="connsiteX14" fmla="*/ 89941 w 461696"/>
                <a:gd name="connsiteY14" fmla="*/ 105042 h 324676"/>
                <a:gd name="connsiteX15" fmla="*/ 89941 w 461696"/>
                <a:gd name="connsiteY15" fmla="*/ 130359 h 324676"/>
                <a:gd name="connsiteX16" fmla="*/ 353323 w 461696"/>
                <a:gd name="connsiteY16" fmla="*/ 0 h 324676"/>
                <a:gd name="connsiteX17" fmla="*/ 445707 w 461696"/>
                <a:gd name="connsiteY17" fmla="*/ 15768 h 324676"/>
                <a:gd name="connsiteX18" fmla="*/ 461475 w 461696"/>
                <a:gd name="connsiteY18" fmla="*/ 108151 h 324676"/>
                <a:gd name="connsiteX19" fmla="*/ 461475 w 461696"/>
                <a:gd name="connsiteY19" fmla="*/ 144128 h 324676"/>
                <a:gd name="connsiteX20" fmla="*/ 454146 w 461696"/>
                <a:gd name="connsiteY20" fmla="*/ 187211 h 324676"/>
                <a:gd name="connsiteX21" fmla="*/ 441710 w 461696"/>
                <a:gd name="connsiteY21" fmla="*/ 193207 h 324676"/>
                <a:gd name="connsiteX22" fmla="*/ 411064 w 461696"/>
                <a:gd name="connsiteY22" fmla="*/ 194539 h 324676"/>
                <a:gd name="connsiteX23" fmla="*/ 97047 w 461696"/>
                <a:gd name="connsiteY23" fmla="*/ 194539 h 324676"/>
                <a:gd name="connsiteX24" fmla="*/ 90829 w 461696"/>
                <a:gd name="connsiteY24" fmla="*/ 195650 h 324676"/>
                <a:gd name="connsiteX25" fmla="*/ 89941 w 461696"/>
                <a:gd name="connsiteY25" fmla="*/ 197871 h 324676"/>
                <a:gd name="connsiteX26" fmla="*/ 89941 w 461696"/>
                <a:gd name="connsiteY26" fmla="*/ 201868 h 324676"/>
                <a:gd name="connsiteX27" fmla="*/ 89941 w 461696"/>
                <a:gd name="connsiteY27" fmla="*/ 219856 h 324676"/>
                <a:gd name="connsiteX28" fmla="*/ 95271 w 461696"/>
                <a:gd name="connsiteY28" fmla="*/ 250725 h 324676"/>
                <a:gd name="connsiteX29" fmla="*/ 126140 w 461696"/>
                <a:gd name="connsiteY29" fmla="*/ 256055 h 324676"/>
                <a:gd name="connsiteX30" fmla="*/ 461697 w 461696"/>
                <a:gd name="connsiteY30" fmla="*/ 256055 h 324676"/>
                <a:gd name="connsiteX31" fmla="*/ 461697 w 461696"/>
                <a:gd name="connsiteY31" fmla="*/ 324676 h 324676"/>
                <a:gd name="connsiteX32" fmla="*/ 108151 w 461696"/>
                <a:gd name="connsiteY32" fmla="*/ 324676 h 324676"/>
                <a:gd name="connsiteX33" fmla="*/ 15768 w 461696"/>
                <a:gd name="connsiteY33" fmla="*/ 308909 h 324676"/>
                <a:gd name="connsiteX34" fmla="*/ 0 w 461696"/>
                <a:gd name="connsiteY34" fmla="*/ 216525 h 324676"/>
                <a:gd name="connsiteX35" fmla="*/ 0 w 461696"/>
                <a:gd name="connsiteY35" fmla="*/ 108151 h 324676"/>
                <a:gd name="connsiteX36" fmla="*/ 15768 w 461696"/>
                <a:gd name="connsiteY36" fmla="*/ 15768 h 324676"/>
                <a:gd name="connsiteX37" fmla="*/ 108151 w 461696"/>
                <a:gd name="connsiteY37" fmla="*/ 0 h 324676"/>
                <a:gd name="connsiteX38" fmla="*/ 353546 w 461696"/>
                <a:gd name="connsiteY38" fmla="*/ 0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1696" h="324676">
                  <a:moveTo>
                    <a:pt x="89941" y="129915"/>
                  </a:moveTo>
                  <a:lnTo>
                    <a:pt x="340665" y="129915"/>
                  </a:lnTo>
                  <a:cubicBezTo>
                    <a:pt x="352436" y="129915"/>
                    <a:pt x="358431" y="129915"/>
                    <a:pt x="362651" y="127250"/>
                  </a:cubicBezTo>
                  <a:cubicBezTo>
                    <a:pt x="363761" y="126584"/>
                    <a:pt x="364650" y="125696"/>
                    <a:pt x="365760" y="125029"/>
                  </a:cubicBezTo>
                  <a:cubicBezTo>
                    <a:pt x="366870" y="123919"/>
                    <a:pt x="367981" y="122808"/>
                    <a:pt x="368647" y="121476"/>
                  </a:cubicBezTo>
                  <a:cubicBezTo>
                    <a:pt x="371312" y="117035"/>
                    <a:pt x="371312" y="111260"/>
                    <a:pt x="371312" y="99490"/>
                  </a:cubicBezTo>
                  <a:cubicBezTo>
                    <a:pt x="371312" y="93272"/>
                    <a:pt x="371312" y="88609"/>
                    <a:pt x="370868" y="85055"/>
                  </a:cubicBezTo>
                  <a:cubicBezTo>
                    <a:pt x="370424" y="81946"/>
                    <a:pt x="369758" y="79504"/>
                    <a:pt x="368647" y="77505"/>
                  </a:cubicBezTo>
                  <a:cubicBezTo>
                    <a:pt x="368203" y="76616"/>
                    <a:pt x="367537" y="75950"/>
                    <a:pt x="367093" y="75284"/>
                  </a:cubicBezTo>
                  <a:cubicBezTo>
                    <a:pt x="365760" y="73952"/>
                    <a:pt x="364427" y="72619"/>
                    <a:pt x="362873" y="71509"/>
                  </a:cubicBezTo>
                  <a:cubicBezTo>
                    <a:pt x="360875" y="70398"/>
                    <a:pt x="358654" y="69732"/>
                    <a:pt x="355767" y="69288"/>
                  </a:cubicBezTo>
                  <a:cubicBezTo>
                    <a:pt x="352213" y="68844"/>
                    <a:pt x="347328" y="68844"/>
                    <a:pt x="340888" y="68844"/>
                  </a:cubicBezTo>
                  <a:lnTo>
                    <a:pt x="126140" y="68844"/>
                  </a:lnTo>
                  <a:cubicBezTo>
                    <a:pt x="109040" y="68844"/>
                    <a:pt x="100601" y="68844"/>
                    <a:pt x="95271" y="74174"/>
                  </a:cubicBezTo>
                  <a:cubicBezTo>
                    <a:pt x="89941" y="79504"/>
                    <a:pt x="89941" y="87943"/>
                    <a:pt x="89941" y="105042"/>
                  </a:cubicBezTo>
                  <a:lnTo>
                    <a:pt x="89941" y="130359"/>
                  </a:lnTo>
                  <a:close/>
                  <a:moveTo>
                    <a:pt x="353323" y="0"/>
                  </a:moveTo>
                  <a:cubicBezTo>
                    <a:pt x="404401" y="0"/>
                    <a:pt x="429940" y="0"/>
                    <a:pt x="445707" y="15768"/>
                  </a:cubicBezTo>
                  <a:cubicBezTo>
                    <a:pt x="461475" y="31535"/>
                    <a:pt x="461475" y="57074"/>
                    <a:pt x="461475" y="108151"/>
                  </a:cubicBezTo>
                  <a:lnTo>
                    <a:pt x="461475" y="144128"/>
                  </a:lnTo>
                  <a:cubicBezTo>
                    <a:pt x="461475" y="167890"/>
                    <a:pt x="461475" y="179882"/>
                    <a:pt x="454146" y="187211"/>
                  </a:cubicBezTo>
                  <a:cubicBezTo>
                    <a:pt x="451038" y="190320"/>
                    <a:pt x="447040" y="192096"/>
                    <a:pt x="441710" y="193207"/>
                  </a:cubicBezTo>
                  <a:cubicBezTo>
                    <a:pt x="434382" y="194539"/>
                    <a:pt x="424611" y="194539"/>
                    <a:pt x="411064" y="194539"/>
                  </a:cubicBezTo>
                  <a:lnTo>
                    <a:pt x="97047" y="194539"/>
                  </a:lnTo>
                  <a:cubicBezTo>
                    <a:pt x="93716" y="194539"/>
                    <a:pt x="91940" y="194539"/>
                    <a:pt x="90829" y="195650"/>
                  </a:cubicBezTo>
                  <a:cubicBezTo>
                    <a:pt x="90385" y="196094"/>
                    <a:pt x="89941" y="196760"/>
                    <a:pt x="89941" y="197871"/>
                  </a:cubicBezTo>
                  <a:cubicBezTo>
                    <a:pt x="89941" y="198759"/>
                    <a:pt x="89941" y="200091"/>
                    <a:pt x="89941" y="201868"/>
                  </a:cubicBezTo>
                  <a:lnTo>
                    <a:pt x="89941" y="219856"/>
                  </a:lnTo>
                  <a:cubicBezTo>
                    <a:pt x="89941" y="236956"/>
                    <a:pt x="89941" y="245395"/>
                    <a:pt x="95271" y="250725"/>
                  </a:cubicBezTo>
                  <a:cubicBezTo>
                    <a:pt x="100601" y="256055"/>
                    <a:pt x="109040" y="256055"/>
                    <a:pt x="126140" y="256055"/>
                  </a:cubicBezTo>
                  <a:lnTo>
                    <a:pt x="461697" y="256055"/>
                  </a:lnTo>
                  <a:lnTo>
                    <a:pt x="461697" y="324676"/>
                  </a:lnTo>
                  <a:lnTo>
                    <a:pt x="108151" y="324676"/>
                  </a:lnTo>
                  <a:cubicBezTo>
                    <a:pt x="57074" y="324676"/>
                    <a:pt x="31535" y="324676"/>
                    <a:pt x="15768" y="308909"/>
                  </a:cubicBezTo>
                  <a:cubicBezTo>
                    <a:pt x="0" y="293141"/>
                    <a:pt x="0" y="267603"/>
                    <a:pt x="0" y="216525"/>
                  </a:cubicBezTo>
                  <a:lnTo>
                    <a:pt x="0" y="108151"/>
                  </a:lnTo>
                  <a:cubicBezTo>
                    <a:pt x="0" y="57074"/>
                    <a:pt x="0" y="31535"/>
                    <a:pt x="15768" y="15768"/>
                  </a:cubicBezTo>
                  <a:cubicBezTo>
                    <a:pt x="31535" y="0"/>
                    <a:pt x="57074" y="0"/>
                    <a:pt x="108151" y="0"/>
                  </a:cubicBezTo>
                  <a:lnTo>
                    <a:pt x="353546" y="0"/>
                  </a:ln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98C39377-D2CE-97F0-D923-B05AFB3B4C25}"/>
                </a:ext>
              </a:extLst>
            </p:cNvPr>
            <p:cNvSpPr/>
            <p:nvPr/>
          </p:nvSpPr>
          <p:spPr>
            <a:xfrm>
              <a:off x="4798629" y="3942527"/>
              <a:ext cx="461919" cy="324676"/>
            </a:xfrm>
            <a:custGeom>
              <a:avLst/>
              <a:gdLst>
                <a:gd name="connsiteX0" fmla="*/ 438601 w 461919"/>
                <a:gd name="connsiteY0" fmla="*/ 23318 h 324676"/>
                <a:gd name="connsiteX1" fmla="*/ 303134 w 461919"/>
                <a:gd name="connsiteY1" fmla="*/ 0 h 324676"/>
                <a:gd name="connsiteX2" fmla="*/ 0 w 461919"/>
                <a:gd name="connsiteY2" fmla="*/ 0 h 324676"/>
                <a:gd name="connsiteX3" fmla="*/ 0 w 461919"/>
                <a:gd name="connsiteY3" fmla="*/ 324676 h 324676"/>
                <a:gd name="connsiteX4" fmla="*/ 90163 w 461919"/>
                <a:gd name="connsiteY4" fmla="*/ 324676 h 324676"/>
                <a:gd name="connsiteX5" fmla="*/ 90163 w 461919"/>
                <a:gd name="connsiteY5" fmla="*/ 104598 h 324676"/>
                <a:gd name="connsiteX6" fmla="*/ 95493 w 461919"/>
                <a:gd name="connsiteY6" fmla="*/ 73730 h 324676"/>
                <a:gd name="connsiteX7" fmla="*/ 126362 w 461919"/>
                <a:gd name="connsiteY7" fmla="*/ 68400 h 324676"/>
                <a:gd name="connsiteX8" fmla="*/ 299581 w 461919"/>
                <a:gd name="connsiteY8" fmla="*/ 68400 h 324676"/>
                <a:gd name="connsiteX9" fmla="*/ 361096 w 461919"/>
                <a:gd name="connsiteY9" fmla="*/ 79059 h 324676"/>
                <a:gd name="connsiteX10" fmla="*/ 371756 w 461919"/>
                <a:gd name="connsiteY10" fmla="*/ 140575 h 324676"/>
                <a:gd name="connsiteX11" fmla="*/ 371756 w 461919"/>
                <a:gd name="connsiteY11" fmla="*/ 324676 h 324676"/>
                <a:gd name="connsiteX12" fmla="*/ 461919 w 461919"/>
                <a:gd name="connsiteY12" fmla="*/ 324676 h 324676"/>
                <a:gd name="connsiteX13" fmla="*/ 461919 w 461919"/>
                <a:gd name="connsiteY13" fmla="*/ 158785 h 324676"/>
                <a:gd name="connsiteX14" fmla="*/ 438601 w 461919"/>
                <a:gd name="connsiteY14" fmla="*/ 23318 h 32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1919" h="324676">
                  <a:moveTo>
                    <a:pt x="438601" y="23318"/>
                  </a:moveTo>
                  <a:cubicBezTo>
                    <a:pt x="415283" y="0"/>
                    <a:pt x="377974" y="0"/>
                    <a:pt x="303134" y="0"/>
                  </a:cubicBezTo>
                  <a:lnTo>
                    <a:pt x="0" y="0"/>
                  </a:lnTo>
                  <a:lnTo>
                    <a:pt x="0" y="324676"/>
                  </a:lnTo>
                  <a:lnTo>
                    <a:pt x="90163" y="324676"/>
                  </a:lnTo>
                  <a:lnTo>
                    <a:pt x="90163" y="104598"/>
                  </a:lnTo>
                  <a:cubicBezTo>
                    <a:pt x="90163" y="87498"/>
                    <a:pt x="90163" y="79059"/>
                    <a:pt x="95493" y="73730"/>
                  </a:cubicBezTo>
                  <a:cubicBezTo>
                    <a:pt x="100823" y="68400"/>
                    <a:pt x="109262" y="68400"/>
                    <a:pt x="126362" y="68400"/>
                  </a:cubicBezTo>
                  <a:lnTo>
                    <a:pt x="299581" y="68400"/>
                  </a:lnTo>
                  <a:cubicBezTo>
                    <a:pt x="333559" y="68400"/>
                    <a:pt x="350659" y="68400"/>
                    <a:pt x="361096" y="79059"/>
                  </a:cubicBezTo>
                  <a:cubicBezTo>
                    <a:pt x="371756" y="89719"/>
                    <a:pt x="371756" y="106597"/>
                    <a:pt x="371756" y="140575"/>
                  </a:cubicBezTo>
                  <a:lnTo>
                    <a:pt x="371756" y="324676"/>
                  </a:lnTo>
                  <a:lnTo>
                    <a:pt x="461919" y="324676"/>
                  </a:lnTo>
                  <a:lnTo>
                    <a:pt x="461919" y="158785"/>
                  </a:lnTo>
                  <a:cubicBezTo>
                    <a:pt x="461919" y="83945"/>
                    <a:pt x="461919" y="46414"/>
                    <a:pt x="438601" y="23318"/>
                  </a:cubicBezTo>
                  <a:close/>
                </a:path>
              </a:pathLst>
            </a:custGeom>
            <a:grpFill/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1EE1F44F-C4D7-5DEE-9514-2D00C244E30E}"/>
              </a:ext>
            </a:extLst>
          </p:cNvPr>
          <p:cNvGrpSpPr/>
          <p:nvPr userDrawn="1"/>
        </p:nvGrpSpPr>
        <p:grpSpPr>
          <a:xfrm>
            <a:off x="5713191" y="2686153"/>
            <a:ext cx="765576" cy="730223"/>
            <a:chOff x="5713191" y="2686153"/>
            <a:chExt cx="765576" cy="730223"/>
          </a:xfrm>
        </p:grpSpPr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8C67910A-D9BD-FF99-0C1C-63A6EBCF24A1}"/>
                </a:ext>
              </a:extLst>
            </p:cNvPr>
            <p:cNvSpPr/>
            <p:nvPr/>
          </p:nvSpPr>
          <p:spPr>
            <a:xfrm>
              <a:off x="6025046" y="2686153"/>
              <a:ext cx="141546" cy="251390"/>
            </a:xfrm>
            <a:custGeom>
              <a:avLst/>
              <a:gdLst>
                <a:gd name="connsiteX0" fmla="*/ 107374 w 141546"/>
                <a:gd name="connsiteY0" fmla="*/ 251391 h 251390"/>
                <a:gd name="connsiteX1" fmla="*/ 138243 w 141546"/>
                <a:gd name="connsiteY1" fmla="*/ 245839 h 251390"/>
                <a:gd name="connsiteX2" fmla="*/ 139353 w 141546"/>
                <a:gd name="connsiteY2" fmla="*/ 214526 h 251390"/>
                <a:gd name="connsiteX3" fmla="*/ 112704 w 141546"/>
                <a:gd name="connsiteY3" fmla="*/ 27760 h 251390"/>
                <a:gd name="connsiteX4" fmla="*/ 105375 w 141546"/>
                <a:gd name="connsiteY4" fmla="*/ 3997 h 251390"/>
                <a:gd name="connsiteX5" fmla="*/ 80725 w 141546"/>
                <a:gd name="connsiteY5" fmla="*/ 0 h 251390"/>
                <a:gd name="connsiteX6" fmla="*/ 60738 w 141546"/>
                <a:gd name="connsiteY6" fmla="*/ 0 h 251390"/>
                <a:gd name="connsiteX7" fmla="*/ 36087 w 141546"/>
                <a:gd name="connsiteY7" fmla="*/ 3997 h 251390"/>
                <a:gd name="connsiteX8" fmla="*/ 28759 w 141546"/>
                <a:gd name="connsiteY8" fmla="*/ 27760 h 251390"/>
                <a:gd name="connsiteX9" fmla="*/ 2110 w 141546"/>
                <a:gd name="connsiteY9" fmla="*/ 214526 h 251390"/>
                <a:gd name="connsiteX10" fmla="*/ 3220 w 141546"/>
                <a:gd name="connsiteY10" fmla="*/ 245839 h 251390"/>
                <a:gd name="connsiteX11" fmla="*/ 34089 w 141546"/>
                <a:gd name="connsiteY11" fmla="*/ 251391 h 251390"/>
                <a:gd name="connsiteX12" fmla="*/ 107152 w 141546"/>
                <a:gd name="connsiteY12" fmla="*/ 251391 h 25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546" h="251390">
                  <a:moveTo>
                    <a:pt x="107374" y="251391"/>
                  </a:moveTo>
                  <a:cubicBezTo>
                    <a:pt x="124696" y="251391"/>
                    <a:pt x="133357" y="251391"/>
                    <a:pt x="138243" y="245839"/>
                  </a:cubicBezTo>
                  <a:cubicBezTo>
                    <a:pt x="143128" y="240287"/>
                    <a:pt x="141796" y="231626"/>
                    <a:pt x="139353" y="214526"/>
                  </a:cubicBezTo>
                  <a:lnTo>
                    <a:pt x="112704" y="27760"/>
                  </a:lnTo>
                  <a:cubicBezTo>
                    <a:pt x="110705" y="14435"/>
                    <a:pt x="109817" y="7995"/>
                    <a:pt x="105375" y="3997"/>
                  </a:cubicBezTo>
                  <a:cubicBezTo>
                    <a:pt x="100712" y="0"/>
                    <a:pt x="94050" y="0"/>
                    <a:pt x="80725" y="0"/>
                  </a:cubicBezTo>
                  <a:lnTo>
                    <a:pt x="60738" y="0"/>
                  </a:lnTo>
                  <a:cubicBezTo>
                    <a:pt x="47413" y="0"/>
                    <a:pt x="40751" y="0"/>
                    <a:pt x="36087" y="3997"/>
                  </a:cubicBezTo>
                  <a:cubicBezTo>
                    <a:pt x="31424" y="7995"/>
                    <a:pt x="30535" y="14657"/>
                    <a:pt x="28759" y="27760"/>
                  </a:cubicBezTo>
                  <a:lnTo>
                    <a:pt x="2110" y="214526"/>
                  </a:lnTo>
                  <a:cubicBezTo>
                    <a:pt x="-333" y="231626"/>
                    <a:pt x="-1444" y="240287"/>
                    <a:pt x="3220" y="245839"/>
                  </a:cubicBezTo>
                  <a:cubicBezTo>
                    <a:pt x="7884" y="251391"/>
                    <a:pt x="16767" y="251391"/>
                    <a:pt x="34089" y="251391"/>
                  </a:cubicBezTo>
                  <a:lnTo>
                    <a:pt x="107152" y="251391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6B494F57-01F4-CF06-18D0-A231F8D193E5}"/>
                </a:ext>
              </a:extLst>
            </p:cNvPr>
            <p:cNvSpPr/>
            <p:nvPr/>
          </p:nvSpPr>
          <p:spPr>
            <a:xfrm>
              <a:off x="5713191" y="2924926"/>
              <a:ext cx="264213" cy="174593"/>
            </a:xfrm>
            <a:custGeom>
              <a:avLst/>
              <a:gdLst>
                <a:gd name="connsiteX0" fmla="*/ 258224 w 264213"/>
                <a:gd name="connsiteY0" fmla="*/ 76354 h 174593"/>
                <a:gd name="connsiteX1" fmla="*/ 262443 w 264213"/>
                <a:gd name="connsiteY1" fmla="*/ 45485 h 174593"/>
                <a:gd name="connsiteX2" fmla="*/ 233129 w 264213"/>
                <a:gd name="connsiteY2" fmla="*/ 34604 h 174593"/>
                <a:gd name="connsiteX3" fmla="*/ 47252 w 264213"/>
                <a:gd name="connsiteY3" fmla="*/ 2180 h 174593"/>
                <a:gd name="connsiteX4" fmla="*/ 22378 w 264213"/>
                <a:gd name="connsiteY4" fmla="*/ 1737 h 174593"/>
                <a:gd name="connsiteX5" fmla="*/ 11053 w 264213"/>
                <a:gd name="connsiteY5" fmla="*/ 23944 h 174593"/>
                <a:gd name="connsiteX6" fmla="*/ 4835 w 264213"/>
                <a:gd name="connsiteY6" fmla="*/ 43043 h 174593"/>
                <a:gd name="connsiteX7" fmla="*/ 1059 w 264213"/>
                <a:gd name="connsiteY7" fmla="*/ 67693 h 174593"/>
                <a:gd name="connsiteX8" fmla="*/ 21491 w 264213"/>
                <a:gd name="connsiteY8" fmla="*/ 82128 h 174593"/>
                <a:gd name="connsiteX9" fmla="*/ 190934 w 264213"/>
                <a:gd name="connsiteY9" fmla="*/ 165185 h 174593"/>
                <a:gd name="connsiteX10" fmla="*/ 220915 w 264213"/>
                <a:gd name="connsiteY10" fmla="*/ 173624 h 174593"/>
                <a:gd name="connsiteX11" fmla="*/ 235794 w 264213"/>
                <a:gd name="connsiteY11" fmla="*/ 146087 h 174593"/>
                <a:gd name="connsiteX12" fmla="*/ 258446 w 264213"/>
                <a:gd name="connsiteY12" fmla="*/ 76576 h 17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213" h="174593">
                  <a:moveTo>
                    <a:pt x="258224" y="76354"/>
                  </a:moveTo>
                  <a:cubicBezTo>
                    <a:pt x="263554" y="59921"/>
                    <a:pt x="266219" y="51704"/>
                    <a:pt x="262443" y="45485"/>
                  </a:cubicBezTo>
                  <a:cubicBezTo>
                    <a:pt x="258668" y="39267"/>
                    <a:pt x="250229" y="37713"/>
                    <a:pt x="233129" y="34604"/>
                  </a:cubicBezTo>
                  <a:lnTo>
                    <a:pt x="47252" y="2180"/>
                  </a:lnTo>
                  <a:cubicBezTo>
                    <a:pt x="34148" y="-40"/>
                    <a:pt x="27486" y="-1151"/>
                    <a:pt x="22378" y="1737"/>
                  </a:cubicBezTo>
                  <a:cubicBezTo>
                    <a:pt x="17271" y="4846"/>
                    <a:pt x="15272" y="11286"/>
                    <a:pt x="11053" y="23944"/>
                  </a:cubicBezTo>
                  <a:lnTo>
                    <a:pt x="4835" y="43043"/>
                  </a:lnTo>
                  <a:cubicBezTo>
                    <a:pt x="615" y="55701"/>
                    <a:pt x="-1383" y="62141"/>
                    <a:pt x="1059" y="67693"/>
                  </a:cubicBezTo>
                  <a:cubicBezTo>
                    <a:pt x="3502" y="73245"/>
                    <a:pt x="9498" y="76132"/>
                    <a:pt x="21491" y="82128"/>
                  </a:cubicBezTo>
                  <a:lnTo>
                    <a:pt x="190934" y="165185"/>
                  </a:lnTo>
                  <a:cubicBezTo>
                    <a:pt x="206480" y="172736"/>
                    <a:pt x="214253" y="176511"/>
                    <a:pt x="220915" y="173624"/>
                  </a:cubicBezTo>
                  <a:cubicBezTo>
                    <a:pt x="227578" y="170737"/>
                    <a:pt x="230465" y="162520"/>
                    <a:pt x="235794" y="146087"/>
                  </a:cubicBezTo>
                  <a:lnTo>
                    <a:pt x="258446" y="76576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D851505B-A0BF-B449-F1A3-FEC22A7434B8}"/>
                </a:ext>
              </a:extLst>
            </p:cNvPr>
            <p:cNvSpPr/>
            <p:nvPr/>
          </p:nvSpPr>
          <p:spPr>
            <a:xfrm>
              <a:off x="5838086" y="3160383"/>
              <a:ext cx="224874" cy="255769"/>
            </a:xfrm>
            <a:custGeom>
              <a:avLst/>
              <a:gdLst>
                <a:gd name="connsiteX0" fmla="*/ 144210 w 224874"/>
                <a:gd name="connsiteY0" fmla="*/ 13894 h 255769"/>
                <a:gd name="connsiteX1" fmla="*/ 116006 w 224874"/>
                <a:gd name="connsiteY1" fmla="*/ 348 h 255769"/>
                <a:gd name="connsiteX2" fmla="*/ 96686 w 224874"/>
                <a:gd name="connsiteY2" fmla="*/ 24998 h 255769"/>
                <a:gd name="connsiteX3" fmla="*/ 8300 w 224874"/>
                <a:gd name="connsiteY3" fmla="*/ 191556 h 255769"/>
                <a:gd name="connsiteX4" fmla="*/ 304 w 224874"/>
                <a:gd name="connsiteY4" fmla="*/ 215096 h 255769"/>
                <a:gd name="connsiteX5" fmla="*/ 17849 w 224874"/>
                <a:gd name="connsiteY5" fmla="*/ 232640 h 255769"/>
                <a:gd name="connsiteX6" fmla="*/ 34060 w 224874"/>
                <a:gd name="connsiteY6" fmla="*/ 244410 h 255769"/>
                <a:gd name="connsiteX7" fmla="*/ 56268 w 224874"/>
                <a:gd name="connsiteY7" fmla="*/ 255736 h 255769"/>
                <a:gd name="connsiteX8" fmla="*/ 76255 w 224874"/>
                <a:gd name="connsiteY8" fmla="*/ 240857 h 255769"/>
                <a:gd name="connsiteX9" fmla="*/ 207502 w 224874"/>
                <a:gd name="connsiteY9" fmla="*/ 105390 h 255769"/>
                <a:gd name="connsiteX10" fmla="*/ 224824 w 224874"/>
                <a:gd name="connsiteY10" fmla="*/ 79407 h 255769"/>
                <a:gd name="connsiteX11" fmla="*/ 203283 w 224874"/>
                <a:gd name="connsiteY11" fmla="*/ 56755 h 255769"/>
                <a:gd name="connsiteX12" fmla="*/ 144210 w 224874"/>
                <a:gd name="connsiteY12" fmla="*/ 13673 h 25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4" h="255769">
                  <a:moveTo>
                    <a:pt x="144210" y="13894"/>
                  </a:moveTo>
                  <a:cubicBezTo>
                    <a:pt x="130219" y="3679"/>
                    <a:pt x="123113" y="-1429"/>
                    <a:pt x="116006" y="348"/>
                  </a:cubicBezTo>
                  <a:cubicBezTo>
                    <a:pt x="108900" y="1902"/>
                    <a:pt x="104681" y="9675"/>
                    <a:pt x="96686" y="24998"/>
                  </a:cubicBezTo>
                  <a:lnTo>
                    <a:pt x="8300" y="191556"/>
                  </a:lnTo>
                  <a:cubicBezTo>
                    <a:pt x="2081" y="203326"/>
                    <a:pt x="-1028" y="209322"/>
                    <a:pt x="304" y="215096"/>
                  </a:cubicBezTo>
                  <a:cubicBezTo>
                    <a:pt x="1637" y="220870"/>
                    <a:pt x="6967" y="224868"/>
                    <a:pt x="17849" y="232640"/>
                  </a:cubicBezTo>
                  <a:lnTo>
                    <a:pt x="34060" y="244410"/>
                  </a:lnTo>
                  <a:cubicBezTo>
                    <a:pt x="44942" y="252183"/>
                    <a:pt x="50272" y="256180"/>
                    <a:pt x="56268" y="255736"/>
                  </a:cubicBezTo>
                  <a:cubicBezTo>
                    <a:pt x="62264" y="255292"/>
                    <a:pt x="66927" y="250406"/>
                    <a:pt x="76255" y="240857"/>
                  </a:cubicBezTo>
                  <a:lnTo>
                    <a:pt x="207502" y="105390"/>
                  </a:lnTo>
                  <a:cubicBezTo>
                    <a:pt x="219494" y="92954"/>
                    <a:pt x="225490" y="86736"/>
                    <a:pt x="224824" y="79407"/>
                  </a:cubicBezTo>
                  <a:cubicBezTo>
                    <a:pt x="224158" y="72079"/>
                    <a:pt x="217274" y="66971"/>
                    <a:pt x="203283" y="56755"/>
                  </a:cubicBezTo>
                  <a:lnTo>
                    <a:pt x="144210" y="13673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B8622986-5807-4D4E-CD75-815B019F1FCE}"/>
                </a:ext>
              </a:extLst>
            </p:cNvPr>
            <p:cNvSpPr/>
            <p:nvPr/>
          </p:nvSpPr>
          <p:spPr>
            <a:xfrm>
              <a:off x="6128595" y="3160605"/>
              <a:ext cx="224873" cy="255771"/>
            </a:xfrm>
            <a:custGeom>
              <a:avLst/>
              <a:gdLst>
                <a:gd name="connsiteX0" fmla="*/ 21591 w 224873"/>
                <a:gd name="connsiteY0" fmla="*/ 56755 h 255771"/>
                <a:gd name="connsiteX1" fmla="*/ 50 w 224873"/>
                <a:gd name="connsiteY1" fmla="*/ 79407 h 255771"/>
                <a:gd name="connsiteX2" fmla="*/ 17372 w 224873"/>
                <a:gd name="connsiteY2" fmla="*/ 105390 h 255771"/>
                <a:gd name="connsiteX3" fmla="*/ 148619 w 224873"/>
                <a:gd name="connsiteY3" fmla="*/ 240857 h 255771"/>
                <a:gd name="connsiteX4" fmla="*/ 168606 w 224873"/>
                <a:gd name="connsiteY4" fmla="*/ 255736 h 255771"/>
                <a:gd name="connsiteX5" fmla="*/ 190814 w 224873"/>
                <a:gd name="connsiteY5" fmla="*/ 244410 h 255771"/>
                <a:gd name="connsiteX6" fmla="*/ 207026 w 224873"/>
                <a:gd name="connsiteY6" fmla="*/ 232640 h 255771"/>
                <a:gd name="connsiteX7" fmla="*/ 224569 w 224873"/>
                <a:gd name="connsiteY7" fmla="*/ 215096 h 255771"/>
                <a:gd name="connsiteX8" fmla="*/ 216575 w 224873"/>
                <a:gd name="connsiteY8" fmla="*/ 191556 h 255771"/>
                <a:gd name="connsiteX9" fmla="*/ 128410 w 224873"/>
                <a:gd name="connsiteY9" fmla="*/ 24998 h 255771"/>
                <a:gd name="connsiteX10" fmla="*/ 109090 w 224873"/>
                <a:gd name="connsiteY10" fmla="*/ 348 h 255771"/>
                <a:gd name="connsiteX11" fmla="*/ 80886 w 224873"/>
                <a:gd name="connsiteY11" fmla="*/ 13894 h 255771"/>
                <a:gd name="connsiteX12" fmla="*/ 21591 w 224873"/>
                <a:gd name="connsiteY12" fmla="*/ 56977 h 2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4873" h="255771">
                  <a:moveTo>
                    <a:pt x="21591" y="56755"/>
                  </a:moveTo>
                  <a:cubicBezTo>
                    <a:pt x="7601" y="66971"/>
                    <a:pt x="494" y="72079"/>
                    <a:pt x="50" y="79407"/>
                  </a:cubicBezTo>
                  <a:cubicBezTo>
                    <a:pt x="-616" y="86736"/>
                    <a:pt x="5380" y="92954"/>
                    <a:pt x="17372" y="105390"/>
                  </a:cubicBezTo>
                  <a:lnTo>
                    <a:pt x="148619" y="240857"/>
                  </a:lnTo>
                  <a:cubicBezTo>
                    <a:pt x="157946" y="250407"/>
                    <a:pt x="162610" y="255292"/>
                    <a:pt x="168606" y="255736"/>
                  </a:cubicBezTo>
                  <a:cubicBezTo>
                    <a:pt x="174602" y="256180"/>
                    <a:pt x="179932" y="252405"/>
                    <a:pt x="190814" y="244410"/>
                  </a:cubicBezTo>
                  <a:lnTo>
                    <a:pt x="207026" y="232640"/>
                  </a:lnTo>
                  <a:cubicBezTo>
                    <a:pt x="217907" y="224868"/>
                    <a:pt x="223237" y="220870"/>
                    <a:pt x="224569" y="215096"/>
                  </a:cubicBezTo>
                  <a:cubicBezTo>
                    <a:pt x="225902" y="209322"/>
                    <a:pt x="222793" y="203326"/>
                    <a:pt x="216575" y="191556"/>
                  </a:cubicBezTo>
                  <a:lnTo>
                    <a:pt x="128410" y="24998"/>
                  </a:lnTo>
                  <a:cubicBezTo>
                    <a:pt x="120194" y="9675"/>
                    <a:pt x="116196" y="2124"/>
                    <a:pt x="109090" y="348"/>
                  </a:cubicBezTo>
                  <a:cubicBezTo>
                    <a:pt x="101983" y="-1429"/>
                    <a:pt x="94876" y="3679"/>
                    <a:pt x="80886" y="13894"/>
                  </a:cubicBezTo>
                  <a:lnTo>
                    <a:pt x="21591" y="56977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9502BB93-0497-71EB-FE18-128B3A541528}"/>
                </a:ext>
              </a:extLst>
            </p:cNvPr>
            <p:cNvSpPr/>
            <p:nvPr/>
          </p:nvSpPr>
          <p:spPr>
            <a:xfrm>
              <a:off x="6214817" y="2924540"/>
              <a:ext cx="263950" cy="174976"/>
            </a:xfrm>
            <a:custGeom>
              <a:avLst/>
              <a:gdLst>
                <a:gd name="connsiteX0" fmla="*/ 28197 w 263950"/>
                <a:gd name="connsiteY0" fmla="*/ 146472 h 174976"/>
                <a:gd name="connsiteX1" fmla="*/ 43076 w 263950"/>
                <a:gd name="connsiteY1" fmla="*/ 174009 h 174976"/>
                <a:gd name="connsiteX2" fmla="*/ 73057 w 263950"/>
                <a:gd name="connsiteY2" fmla="*/ 165348 h 174976"/>
                <a:gd name="connsiteX3" fmla="*/ 242500 w 263950"/>
                <a:gd name="connsiteY3" fmla="*/ 82292 h 174976"/>
                <a:gd name="connsiteX4" fmla="*/ 262932 w 263950"/>
                <a:gd name="connsiteY4" fmla="*/ 67857 h 174976"/>
                <a:gd name="connsiteX5" fmla="*/ 259156 w 263950"/>
                <a:gd name="connsiteY5" fmla="*/ 43206 h 174976"/>
                <a:gd name="connsiteX6" fmla="*/ 252938 w 263950"/>
                <a:gd name="connsiteY6" fmla="*/ 24107 h 174976"/>
                <a:gd name="connsiteX7" fmla="*/ 241613 w 263950"/>
                <a:gd name="connsiteY7" fmla="*/ 1900 h 174976"/>
                <a:gd name="connsiteX8" fmla="*/ 216739 w 263950"/>
                <a:gd name="connsiteY8" fmla="*/ 2344 h 174976"/>
                <a:gd name="connsiteX9" fmla="*/ 31084 w 263950"/>
                <a:gd name="connsiteY9" fmla="*/ 34767 h 174976"/>
                <a:gd name="connsiteX10" fmla="*/ 1770 w 263950"/>
                <a:gd name="connsiteY10" fmla="*/ 45649 h 174976"/>
                <a:gd name="connsiteX11" fmla="*/ 5989 w 263950"/>
                <a:gd name="connsiteY11" fmla="*/ 76518 h 174976"/>
                <a:gd name="connsiteX12" fmla="*/ 28641 w 263950"/>
                <a:gd name="connsiteY12" fmla="*/ 146028 h 1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3950" h="174976">
                  <a:moveTo>
                    <a:pt x="28197" y="146472"/>
                  </a:moveTo>
                  <a:cubicBezTo>
                    <a:pt x="33526" y="162905"/>
                    <a:pt x="36192" y="171123"/>
                    <a:pt x="43076" y="174009"/>
                  </a:cubicBezTo>
                  <a:cubicBezTo>
                    <a:pt x="49738" y="176896"/>
                    <a:pt x="57733" y="173121"/>
                    <a:pt x="73057" y="165348"/>
                  </a:cubicBezTo>
                  <a:lnTo>
                    <a:pt x="242500" y="82292"/>
                  </a:lnTo>
                  <a:cubicBezTo>
                    <a:pt x="254493" y="76518"/>
                    <a:pt x="260489" y="73409"/>
                    <a:pt x="262932" y="67857"/>
                  </a:cubicBezTo>
                  <a:cubicBezTo>
                    <a:pt x="265374" y="62305"/>
                    <a:pt x="263154" y="55865"/>
                    <a:pt x="259156" y="43206"/>
                  </a:cubicBezTo>
                  <a:lnTo>
                    <a:pt x="252938" y="24107"/>
                  </a:lnTo>
                  <a:cubicBezTo>
                    <a:pt x="248719" y="11449"/>
                    <a:pt x="246720" y="5009"/>
                    <a:pt x="241613" y="1900"/>
                  </a:cubicBezTo>
                  <a:cubicBezTo>
                    <a:pt x="236505" y="-1209"/>
                    <a:pt x="229843" y="-99"/>
                    <a:pt x="216739" y="2344"/>
                  </a:cubicBezTo>
                  <a:lnTo>
                    <a:pt x="31084" y="34767"/>
                  </a:lnTo>
                  <a:cubicBezTo>
                    <a:pt x="13984" y="37654"/>
                    <a:pt x="5545" y="39209"/>
                    <a:pt x="1770" y="45649"/>
                  </a:cubicBezTo>
                  <a:cubicBezTo>
                    <a:pt x="-2005" y="52089"/>
                    <a:pt x="659" y="60084"/>
                    <a:pt x="5989" y="76518"/>
                  </a:cubicBezTo>
                  <a:lnTo>
                    <a:pt x="28641" y="146028"/>
                  </a:lnTo>
                  <a:close/>
                </a:path>
              </a:pathLst>
            </a:custGeom>
            <a:solidFill>
              <a:srgbClr val="FF6C37"/>
            </a:solidFill>
            <a:ln w="22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ccel="47000" decel="4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59B2C115-12B5-7878-C495-87869CBB0387}"/>
              </a:ext>
            </a:extLst>
          </p:cNvPr>
          <p:cNvSpPr/>
          <p:nvPr userDrawn="1"/>
        </p:nvSpPr>
        <p:spPr>
          <a:xfrm>
            <a:off x="0" y="0"/>
            <a:ext cx="8222389" cy="6858000"/>
          </a:xfrm>
          <a:custGeom>
            <a:avLst/>
            <a:gdLst>
              <a:gd name="connsiteX0" fmla="*/ 0 w 8207258"/>
              <a:gd name="connsiteY0" fmla="*/ 0 h 6845380"/>
              <a:gd name="connsiteX1" fmla="*/ 6964680 w 8207258"/>
              <a:gd name="connsiteY1" fmla="*/ 0 h 6845380"/>
              <a:gd name="connsiteX2" fmla="*/ 7913868 w 8207258"/>
              <a:gd name="connsiteY2" fmla="*/ 640965 h 6845380"/>
              <a:gd name="connsiteX3" fmla="*/ 8181886 w 8207258"/>
              <a:gd name="connsiteY3" fmla="*/ 1374791 h 6845380"/>
              <a:gd name="connsiteX4" fmla="*/ 7351578 w 8207258"/>
              <a:gd name="connsiteY4" fmla="*/ 4297530 h 6845380"/>
              <a:gd name="connsiteX5" fmla="*/ 6618520 w 8207258"/>
              <a:gd name="connsiteY5" fmla="*/ 6845380 h 6845380"/>
              <a:gd name="connsiteX6" fmla="*/ 0 w 8207258"/>
              <a:gd name="connsiteY6" fmla="*/ 6845380 h 684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7258" h="6845380">
                <a:moveTo>
                  <a:pt x="0" y="0"/>
                </a:moveTo>
                <a:lnTo>
                  <a:pt x="6964680" y="0"/>
                </a:lnTo>
                <a:lnTo>
                  <a:pt x="7913868" y="640965"/>
                </a:lnTo>
                <a:cubicBezTo>
                  <a:pt x="8152410" y="802033"/>
                  <a:pt x="8260487" y="1097915"/>
                  <a:pt x="8181886" y="1374791"/>
                </a:cubicBezTo>
                <a:lnTo>
                  <a:pt x="7351578" y="4297530"/>
                </a:lnTo>
                <a:lnTo>
                  <a:pt x="6618520" y="6845380"/>
                </a:lnTo>
                <a:lnTo>
                  <a:pt x="0" y="6845380"/>
                </a:lnTo>
                <a:close/>
              </a:path>
            </a:pathLst>
          </a:custGeom>
          <a:solidFill>
            <a:schemeClr val="bg1"/>
          </a:solidFill>
          <a:ln w="1194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07909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White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C529497A-8D73-8856-F7F3-5F5C84D2C40A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94FF5268-19A2-A2E6-6BA8-0CB380A4FBA7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0B322F0B-C6BD-07A1-7E34-B514B1882494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3F1FA0B4-45C4-E37D-F716-8284C7197718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8" name="Vrije vorm: vorm 17">
                <a:extLst>
                  <a:ext uri="{FF2B5EF4-FFF2-40B4-BE49-F238E27FC236}">
                    <a16:creationId xmlns:a16="http://schemas.microsoft.com/office/drawing/2014/main" id="{1A7A34E4-CD98-E577-FB6F-FAEA1426B3BB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9" name="Vrije vorm: vorm 18">
                <a:extLst>
                  <a:ext uri="{FF2B5EF4-FFF2-40B4-BE49-F238E27FC236}">
                    <a16:creationId xmlns:a16="http://schemas.microsoft.com/office/drawing/2014/main" id="{5C96840F-86E9-0B5C-D405-223DE65235A0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" name="Vrije vorm: vorm 19">
                <a:extLst>
                  <a:ext uri="{FF2B5EF4-FFF2-40B4-BE49-F238E27FC236}">
                    <a16:creationId xmlns:a16="http://schemas.microsoft.com/office/drawing/2014/main" id="{70FF493C-BF84-9A14-3372-84E60614A000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074EDE75-38A5-1588-ECEB-3A05842E0A89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37FC8F1B-ED46-CAF9-30F2-E74D6D6087C2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1BC3CCA0-A1DB-F67C-0A0A-D434FDB14986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3AB8449B-5231-C437-8826-44837007434F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2CDCCDF5-6C79-7B72-03A9-1D5B2E9F7179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Vrije vorm: vorm 12">
                <a:extLst>
                  <a:ext uri="{FF2B5EF4-FFF2-40B4-BE49-F238E27FC236}">
                    <a16:creationId xmlns:a16="http://schemas.microsoft.com/office/drawing/2014/main" id="{CD7D91A5-52B0-4451-465D-DD1E089EEE54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4" name="Ondertitel 2">
            <a:extLst>
              <a:ext uri="{FF2B5EF4-FFF2-40B4-BE49-F238E27FC236}">
                <a16:creationId xmlns:a16="http://schemas.microsoft.com/office/drawing/2014/main" id="{E4FA439B-375C-6E6B-327C-4B3BB2C63E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732AF46F-BA5E-D0AE-7399-F96C47F048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2" name="Tijdelijke aanduiding voor datum 15">
            <a:extLst>
              <a:ext uri="{FF2B5EF4-FFF2-40B4-BE49-F238E27FC236}">
                <a16:creationId xmlns:a16="http://schemas.microsoft.com/office/drawing/2014/main" id="{A6C517A8-9B74-ADC0-5E37-C8C921F8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8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Peopl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28641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People Highlight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5B6CE9A2-E043-8022-18E2-DB66279DBD86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F3FFEC-89DA-687F-DB24-1BE4D8740440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53" name="Vrije vorm: vorm 52">
                <a:extLst>
                  <a:ext uri="{FF2B5EF4-FFF2-40B4-BE49-F238E27FC236}">
                    <a16:creationId xmlns:a16="http://schemas.microsoft.com/office/drawing/2014/main" id="{01C1F6C7-3D97-4C69-2699-82740EAE63BD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Vrije vorm: vorm 53">
                <a:extLst>
                  <a:ext uri="{FF2B5EF4-FFF2-40B4-BE49-F238E27FC236}">
                    <a16:creationId xmlns:a16="http://schemas.microsoft.com/office/drawing/2014/main" id="{5AB7B386-7703-765A-ED6F-0F06D5849B3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Vrije vorm: vorm 54">
                <a:extLst>
                  <a:ext uri="{FF2B5EF4-FFF2-40B4-BE49-F238E27FC236}">
                    <a16:creationId xmlns:a16="http://schemas.microsoft.com/office/drawing/2014/main" id="{09D17C81-6531-C3F9-934C-621D1EB8AB08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Vrije vorm: vorm 55">
                <a:extLst>
                  <a:ext uri="{FF2B5EF4-FFF2-40B4-BE49-F238E27FC236}">
                    <a16:creationId xmlns:a16="http://schemas.microsoft.com/office/drawing/2014/main" id="{F9FBCF21-D309-588D-DDCA-B8589B4DAADB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044B9326-8DF8-1029-E317-D20400BCC409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63C3CB97-99E5-CD2B-DF73-61B71926084C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131" name="Vrije vorm: vorm 130">
                <a:extLst>
                  <a:ext uri="{FF2B5EF4-FFF2-40B4-BE49-F238E27FC236}">
                    <a16:creationId xmlns:a16="http://schemas.microsoft.com/office/drawing/2014/main" id="{C873AC2D-AEA9-979B-F76C-1F932455238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94A5C1E-374C-4283-8DBF-095EDA4F26D7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196A1850-7841-0CF9-AA55-5064F036A8F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4" name="Vrije vorm: vorm 133">
                <a:extLst>
                  <a:ext uri="{FF2B5EF4-FFF2-40B4-BE49-F238E27FC236}">
                    <a16:creationId xmlns:a16="http://schemas.microsoft.com/office/drawing/2014/main" id="{B11FA9A4-286B-088B-9C70-ABB7B14156B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5" name="Vrije vorm: vorm 134">
                <a:extLst>
                  <a:ext uri="{FF2B5EF4-FFF2-40B4-BE49-F238E27FC236}">
                    <a16:creationId xmlns:a16="http://schemas.microsoft.com/office/drawing/2014/main" id="{758108E9-E2DA-6F5C-5FBC-4B5562E49F15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0" name="Ondertitel 2">
            <a:extLst>
              <a:ext uri="{FF2B5EF4-FFF2-40B4-BE49-F238E27FC236}">
                <a16:creationId xmlns:a16="http://schemas.microsoft.com/office/drawing/2014/main" id="{BF1C1645-EA7B-2645-067E-4C4366B3B4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067A9C8-E626-1961-0440-C75A87E1BA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2" name="Tijdelijke aanduiding voor datum 15">
            <a:extLst>
              <a:ext uri="{FF2B5EF4-FFF2-40B4-BE49-F238E27FC236}">
                <a16:creationId xmlns:a16="http://schemas.microsoft.com/office/drawing/2014/main" id="{E31EEFBB-C3B3-47F0-3B57-A207D2C0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2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1 – Scientific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FD883107-25C3-9F7C-406B-CB0DADBE5B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305D1ED9-1110-79AD-D0D6-25CB5DE99C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30722" y="0"/>
            <a:ext cx="5561278" cy="6858000"/>
          </a:xfrm>
          <a:custGeom>
            <a:avLst/>
            <a:gdLst>
              <a:gd name="connsiteX0" fmla="*/ 346798 w 5561278"/>
              <a:gd name="connsiteY0" fmla="*/ 0 h 6858000"/>
              <a:gd name="connsiteX1" fmla="*/ 5561278 w 5561278"/>
              <a:gd name="connsiteY1" fmla="*/ 0 h 6858000"/>
              <a:gd name="connsiteX2" fmla="*/ 5561278 w 5561278"/>
              <a:gd name="connsiteY2" fmla="*/ 6858000 h 6858000"/>
              <a:gd name="connsiteX3" fmla="*/ 0 w 5561278"/>
              <a:gd name="connsiteY3" fmla="*/ 6858000 h 6858000"/>
              <a:gd name="connsiteX4" fmla="*/ 734410 w 5561278"/>
              <a:gd name="connsiteY4" fmla="*/ 4305453 h 6858000"/>
              <a:gd name="connsiteX5" fmla="*/ 1566248 w 5561278"/>
              <a:gd name="connsiteY5" fmla="*/ 1377327 h 6858000"/>
              <a:gd name="connsiteX6" fmla="*/ 1297736 w 5561278"/>
              <a:gd name="connsiteY6" fmla="*/ 642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1278" h="6858000">
                <a:moveTo>
                  <a:pt x="346798" y="0"/>
                </a:moveTo>
                <a:lnTo>
                  <a:pt x="5561278" y="0"/>
                </a:lnTo>
                <a:lnTo>
                  <a:pt x="5561278" y="6858000"/>
                </a:lnTo>
                <a:lnTo>
                  <a:pt x="0" y="6858000"/>
                </a:lnTo>
                <a:lnTo>
                  <a:pt x="734410" y="4305453"/>
                </a:lnTo>
                <a:lnTo>
                  <a:pt x="1566248" y="1377327"/>
                </a:lnTo>
                <a:cubicBezTo>
                  <a:pt x="1644994" y="1099939"/>
                  <a:pt x="1536718" y="803512"/>
                  <a:pt x="1297736" y="642148"/>
                </a:cubicBezTo>
                <a:close/>
              </a:path>
            </a:pathLst>
          </a:custGeom>
          <a:noFill/>
        </p:spPr>
        <p:txBody>
          <a:bodyPr wrap="square" lIns="1440000" tIns="0" rIns="1440000" bIns="108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Select this frame, go to 'Slidebuilder', click on 'Images', select an image and click on 'Insert'.</a:t>
            </a:r>
            <a:endParaRPr lang="en-GB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47531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1 – Scientific Highlight</a:t>
            </a:r>
          </a:p>
        </p:txBody>
      </p: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43856FBE-EAB9-6D57-7772-372A8DA92C22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92C6171C-89B7-4CED-7740-1C18248A19C9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2A1988A3-CC93-5598-9D29-6A7B151BA6F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53E66626-7B1B-802C-4DDA-708FDDB87CC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55CDE8BD-3FF0-174D-8661-F17D3FB965A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E6996F72-1B75-E8D9-2632-C6E5EE83DAAE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60A316F0-70B5-C892-E16E-72AB1A9BA94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7F3F33EA-A32E-F70C-4952-5F61271C68E9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1F591D0D-FA26-E22D-F9C9-EDF18957CCC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D7021226-2CE1-A3EA-F36D-1BC22EECAC50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165FF844-72A0-8E9E-DECA-925BE73C0BD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30EA89D4-F52D-C538-55A4-3107009532A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D2B5F624-6FC9-42F8-E26A-7D20E708DE6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71634D7C-3136-3D6B-F3F4-C034A48CB12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721D8C36-1482-5453-5EB0-D328B02274D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92D108A8-6AC7-988A-C122-2E233D3A334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CE6480E7-4FA3-5871-96A5-9A6018498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C6D5B9DC-0069-4750-9CB5-32D4425C3E1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047BA04-CCBC-FF53-883C-635AC477D76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B19BA761-8BC3-0D49-BF16-88445BEE262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7F923105-1D8E-1BF9-39DD-224E6B9A036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02952234-3018-FB19-2DD0-611F784602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91237932-6F0D-D338-9F0E-A7A372753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C76AA7B-0A21-D792-D5F7-D1728250A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CF92A28-2712-B6F0-0762-811D5B7947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C640741F-E02E-A122-CB69-73FFE06A8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C2215F14-295A-11FC-45F8-48021312F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CB74BAC9-EE2A-CAA4-0591-BF1F29804D7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9CA9F6DF-5FD1-078B-7B12-F90B0B1B452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5BA40ED3-998D-E325-14F6-19E43B20EC97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2A6D29B3-09BF-308A-AE42-475F4E880E0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CF44C993-1E96-9DA8-7B25-8786D5135A8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FF2F6FA7-6766-F48C-BA2A-B5E36CE90FC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00" name="ICOON_info">
                <a:extLst>
                  <a:ext uri="{FF2B5EF4-FFF2-40B4-BE49-F238E27FC236}">
                    <a16:creationId xmlns:a16="http://schemas.microsoft.com/office/drawing/2014/main" id="{65DA5A94-BCF1-748E-5243-3BE782658238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7" name="Ovaal 106">
                  <a:extLst>
                    <a:ext uri="{FF2B5EF4-FFF2-40B4-BE49-F238E27FC236}">
                      <a16:creationId xmlns:a16="http://schemas.microsoft.com/office/drawing/2014/main" id="{5A60AED2-831A-C9F3-3F92-CC1F49D1C2A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Graphic 163" descr="Informatie">
                  <a:extLst>
                    <a:ext uri="{FF2B5EF4-FFF2-40B4-BE49-F238E27FC236}">
                      <a16:creationId xmlns:a16="http://schemas.microsoft.com/office/drawing/2014/main" id="{380C10E0-A575-CDAB-A198-6B67831DD60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AA24CB1-7F10-CE9D-1F6D-DA65E51E5A0B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2" name="Inspireren">
                  <a:extLst>
                    <a:ext uri="{FF2B5EF4-FFF2-40B4-BE49-F238E27FC236}">
                      <a16:creationId xmlns:a16="http://schemas.microsoft.com/office/drawing/2014/main" id="{217D5A0C-8805-1D84-2064-DB004235791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4" name="Freeform 12">
                    <a:extLst>
                      <a:ext uri="{FF2B5EF4-FFF2-40B4-BE49-F238E27FC236}">
                        <a16:creationId xmlns:a16="http://schemas.microsoft.com/office/drawing/2014/main" id="{FD28379D-039E-DA22-9B16-0274BE19A7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5" name="Freeform 13">
                    <a:extLst>
                      <a:ext uri="{FF2B5EF4-FFF2-40B4-BE49-F238E27FC236}">
                        <a16:creationId xmlns:a16="http://schemas.microsoft.com/office/drawing/2014/main" id="{B0ACC28F-E36F-544E-6679-105C22D79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06" name="Freeform 14">
                    <a:extLst>
                      <a:ext uri="{FF2B5EF4-FFF2-40B4-BE49-F238E27FC236}">
                        <a16:creationId xmlns:a16="http://schemas.microsoft.com/office/drawing/2014/main" id="{1D8E19AC-F100-8281-6FBB-8268D130CA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03" name="Tekstvak 102">
                  <a:extLst>
                    <a:ext uri="{FF2B5EF4-FFF2-40B4-BE49-F238E27FC236}">
                      <a16:creationId xmlns:a16="http://schemas.microsoft.com/office/drawing/2014/main" id="{338B3241-AF4A-FB42-555F-65B1B4EC66B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7AAEEC20-72BA-902E-925B-642B70D12B1B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F86059FE-172E-FECF-828B-DFCCD4CBF0A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7505EB3-9B9A-79FD-E0B5-FDFBD9802A7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3" name="Groep 92">
                    <a:extLst>
                      <a:ext uri="{FF2B5EF4-FFF2-40B4-BE49-F238E27FC236}">
                        <a16:creationId xmlns:a16="http://schemas.microsoft.com/office/drawing/2014/main" id="{2A80D1C0-CEF5-BDEE-336B-79150CDFB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6" name="Rechthoek 95">
                      <a:extLst>
                        <a:ext uri="{FF2B5EF4-FFF2-40B4-BE49-F238E27FC236}">
                          <a16:creationId xmlns:a16="http://schemas.microsoft.com/office/drawing/2014/main" id="{EAFE968E-4057-770B-A92C-047900F893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7" name="Rechthoek 96">
                      <a:extLst>
                        <a:ext uri="{FF2B5EF4-FFF2-40B4-BE49-F238E27FC236}">
                          <a16:creationId xmlns:a16="http://schemas.microsoft.com/office/drawing/2014/main" id="{B2A886BD-BEE6-9018-BDA1-A2B283B4DF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8" name="Ovaal 97">
                      <a:extLst>
                        <a:ext uri="{FF2B5EF4-FFF2-40B4-BE49-F238E27FC236}">
                          <a16:creationId xmlns:a16="http://schemas.microsoft.com/office/drawing/2014/main" id="{9F877BEA-A227-DEB0-2136-9060D447E9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94" name="Afbeelding 93">
                    <a:extLst>
                      <a:ext uri="{FF2B5EF4-FFF2-40B4-BE49-F238E27FC236}">
                        <a16:creationId xmlns:a16="http://schemas.microsoft.com/office/drawing/2014/main" id="{4298A48A-207B-2B8C-831F-F0FB7B16B9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95" name="Afbeelding 94">
                    <a:extLst>
                      <a:ext uri="{FF2B5EF4-FFF2-40B4-BE49-F238E27FC236}">
                        <a16:creationId xmlns:a16="http://schemas.microsoft.com/office/drawing/2014/main" id="{C8C264A7-88D0-BED5-FF84-7E6DCD4D158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A0A2CBFE-E5FD-6CF8-9A4F-595F39B3287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FEECD2AD-3BF9-B457-E849-4D82FDFFD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F81F31F3-3DA2-558D-91C6-457A64BB9D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F2ADD040-7E4C-91C0-881F-48EA509DF71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" name="Rechthoek 88">
                    <a:extLst>
                      <a:ext uri="{FF2B5EF4-FFF2-40B4-BE49-F238E27FC236}">
                        <a16:creationId xmlns:a16="http://schemas.microsoft.com/office/drawing/2014/main" id="{FEDA9441-F728-C9B2-B778-21C3CEF95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Rechthoek 89">
                    <a:extLst>
                      <a:ext uri="{FF2B5EF4-FFF2-40B4-BE49-F238E27FC236}">
                        <a16:creationId xmlns:a16="http://schemas.microsoft.com/office/drawing/2014/main" id="{98DCA29F-9B98-B5A8-4E05-CE12265BC79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98538CC8-8812-1DFD-FF6A-F0F7D4789E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85" name="Gelijkbenige driehoek 84">
                <a:extLst>
                  <a:ext uri="{FF2B5EF4-FFF2-40B4-BE49-F238E27FC236}">
                    <a16:creationId xmlns:a16="http://schemas.microsoft.com/office/drawing/2014/main" id="{3A991B5A-F63A-EE32-8812-3F23D9B7C00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B54BFD3-4A46-4B0C-184E-E4EDEF39490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276E833D-F5C3-F917-C228-6B8138EBC2A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83A3105C-8FBB-4A01-93DD-86E6DE56276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33A0101B-D5F4-7B1D-1258-568F500DB9B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9970AE09-AB08-C877-A976-B080E589780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79" name="Vrije vorm: vorm 78">
                  <a:extLst>
                    <a:ext uri="{FF2B5EF4-FFF2-40B4-BE49-F238E27FC236}">
                      <a16:creationId xmlns:a16="http://schemas.microsoft.com/office/drawing/2014/main" id="{39C20112-F335-1727-2EF8-FE61E9C851F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80" name="Groep 79">
                  <a:extLst>
                    <a:ext uri="{FF2B5EF4-FFF2-40B4-BE49-F238E27FC236}">
                      <a16:creationId xmlns:a16="http://schemas.microsoft.com/office/drawing/2014/main" id="{7F1FE00E-1790-1628-17F8-14065E36579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1" name="Vrije vorm: vorm 80">
                    <a:extLst>
                      <a:ext uri="{FF2B5EF4-FFF2-40B4-BE49-F238E27FC236}">
                        <a16:creationId xmlns:a16="http://schemas.microsoft.com/office/drawing/2014/main" id="{AEAC11BB-68BC-514C-F467-4652200821C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82" name="Vrije vorm: vorm 81">
                    <a:extLst>
                      <a:ext uri="{FF2B5EF4-FFF2-40B4-BE49-F238E27FC236}">
                        <a16:creationId xmlns:a16="http://schemas.microsoft.com/office/drawing/2014/main" id="{6284D7D2-D818-8AFF-C554-AF84446A90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78" name="Tekstvak 77">
                <a:extLst>
                  <a:ext uri="{FF2B5EF4-FFF2-40B4-BE49-F238E27FC236}">
                    <a16:creationId xmlns:a16="http://schemas.microsoft.com/office/drawing/2014/main" id="{73E56169-0553-519C-43A1-525C59C82CC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5" name="Groep 4">
            <a:extLst>
              <a:ext uri="{FF2B5EF4-FFF2-40B4-BE49-F238E27FC236}">
                <a16:creationId xmlns:a16="http://schemas.microsoft.com/office/drawing/2014/main" id="{B3FBF401-F958-125F-469B-552CB3B9DD8E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855270C1-A907-C022-8ACE-E0825F068C4B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3E466CE5-72DD-1400-A88B-6D5991B49118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E95ED4C3-6759-A4A6-1B09-8C3C4033F138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8" name="Vrije vorm: vorm 17">
                <a:extLst>
                  <a:ext uri="{FF2B5EF4-FFF2-40B4-BE49-F238E27FC236}">
                    <a16:creationId xmlns:a16="http://schemas.microsoft.com/office/drawing/2014/main" id="{EC80A098-0425-C5DF-6C29-8D1AAF1F2746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9" name="Vrije vorm: vorm 18">
                <a:extLst>
                  <a:ext uri="{FF2B5EF4-FFF2-40B4-BE49-F238E27FC236}">
                    <a16:creationId xmlns:a16="http://schemas.microsoft.com/office/drawing/2014/main" id="{FB4427B7-B8DB-960D-8D01-D89A1099463C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0" name="Vrije vorm: vorm 19">
                <a:extLst>
                  <a:ext uri="{FF2B5EF4-FFF2-40B4-BE49-F238E27FC236}">
                    <a16:creationId xmlns:a16="http://schemas.microsoft.com/office/drawing/2014/main" id="{C7170740-2979-6690-26E0-CFF661DB4B10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DCB09D9F-CDE5-6A31-20C9-93C882FA7F65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0826250B-DA97-6390-8B9F-DEF8BA552A83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9B4DEE23-897E-5004-B6A5-3C6E4989FC12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EF4560D0-2B8D-ECF9-5E9A-01C720126AB4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0AFA9C38-1CCC-04C2-7EC5-AF6C328E0B9B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Vrije vorm: vorm 12">
                <a:extLst>
                  <a:ext uri="{FF2B5EF4-FFF2-40B4-BE49-F238E27FC236}">
                    <a16:creationId xmlns:a16="http://schemas.microsoft.com/office/drawing/2014/main" id="{BF80EEE0-D978-332A-D873-F835DD75358D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4" name="Ondertitel 2">
            <a:extLst>
              <a:ext uri="{FF2B5EF4-FFF2-40B4-BE49-F238E27FC236}">
                <a16:creationId xmlns:a16="http://schemas.microsoft.com/office/drawing/2014/main" id="{0FB987D8-B4EE-BAB6-3F0B-3EF0BBF619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5853288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5DF8418B-D6F9-2359-4CBB-622653B834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5853834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Presentation title here</a:t>
            </a:r>
          </a:p>
        </p:txBody>
      </p:sp>
      <p:sp>
        <p:nvSpPr>
          <p:cNvPr id="2" name="Tijdelijke aanduiding voor datum 15">
            <a:extLst>
              <a:ext uri="{FF2B5EF4-FFF2-40B4-BE49-F238E27FC236}">
                <a16:creationId xmlns:a16="http://schemas.microsoft.com/office/drawing/2014/main" id="{D12658F2-A74D-C029-737E-6F549189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3" y="4316365"/>
            <a:ext cx="5863413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0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Heritage Blue">
    <p:bg>
      <p:bgPr>
        <a:solidFill>
          <a:srgbClr val="003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415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Heritage Blue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98" name="Tijdelijke aanduiding voor datum 15">
            <a:extLst>
              <a:ext uri="{FF2B5EF4-FFF2-40B4-BE49-F238E27FC236}">
                <a16:creationId xmlns:a16="http://schemas.microsoft.com/office/drawing/2014/main" id="{70F6B1E3-BCFC-42FA-56EF-2F0415A8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  <p:grpSp>
        <p:nvGrpSpPr>
          <p:cNvPr id="99" name="Groep 98">
            <a:extLst>
              <a:ext uri="{FF2B5EF4-FFF2-40B4-BE49-F238E27FC236}">
                <a16:creationId xmlns:a16="http://schemas.microsoft.com/office/drawing/2014/main" id="{FB0DF930-6F6F-F25C-6A6A-F5B96FDD5649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1220707" y="5467854"/>
            <a:chExt cx="890236" cy="168273"/>
          </a:xfrm>
        </p:grpSpPr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EEA4F410-8B20-2117-6218-B5ADB31B7338}"/>
                </a:ext>
              </a:extLst>
            </p:cNvPr>
            <p:cNvGrpSpPr/>
            <p:nvPr userDrawn="1"/>
          </p:nvGrpSpPr>
          <p:grpSpPr>
            <a:xfrm>
              <a:off x="1421456" y="5492485"/>
              <a:ext cx="689487" cy="143642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107" name="Vrije vorm: vorm 106">
                <a:extLst>
                  <a:ext uri="{FF2B5EF4-FFF2-40B4-BE49-F238E27FC236}">
                    <a16:creationId xmlns:a16="http://schemas.microsoft.com/office/drawing/2014/main" id="{D9C33005-E519-4F9A-E79A-9913E24F6879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8" name="Vrije vorm: vorm 107">
                <a:extLst>
                  <a:ext uri="{FF2B5EF4-FFF2-40B4-BE49-F238E27FC236}">
                    <a16:creationId xmlns:a16="http://schemas.microsoft.com/office/drawing/2014/main" id="{EE5E4708-68F8-1D8B-F244-FD9A6324C746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9" name="Vrije vorm: vorm 108">
                <a:extLst>
                  <a:ext uri="{FF2B5EF4-FFF2-40B4-BE49-F238E27FC236}">
                    <a16:creationId xmlns:a16="http://schemas.microsoft.com/office/drawing/2014/main" id="{01348F5B-376C-DF0F-1F67-825CFCFD912E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0" name="Vrije vorm: vorm 109">
                <a:extLst>
                  <a:ext uri="{FF2B5EF4-FFF2-40B4-BE49-F238E27FC236}">
                    <a16:creationId xmlns:a16="http://schemas.microsoft.com/office/drawing/2014/main" id="{800EBAC2-2316-A2EE-BF86-2EC5D97CBFE1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1" name="Vrije vorm: vorm 110">
                <a:extLst>
                  <a:ext uri="{FF2B5EF4-FFF2-40B4-BE49-F238E27FC236}">
                    <a16:creationId xmlns:a16="http://schemas.microsoft.com/office/drawing/2014/main" id="{CF4A0A81-339E-33F7-2B90-05EE110EAAD2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AFE2D990-7A92-4908-5F9C-2E4C161A0CF7}"/>
                </a:ext>
              </a:extLst>
            </p:cNvPr>
            <p:cNvGrpSpPr/>
            <p:nvPr userDrawn="1"/>
          </p:nvGrpSpPr>
          <p:grpSpPr>
            <a:xfrm>
              <a:off x="1220707" y="5467854"/>
              <a:ext cx="162094" cy="154617"/>
              <a:chOff x="3220957" y="7423106"/>
              <a:chExt cx="162094" cy="154617"/>
            </a:xfrm>
          </p:grpSpPr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E8227754-DD9D-CD47-BE29-C7D3D33A381B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3" name="Vrije vorm: vorm 102">
                <a:extLst>
                  <a:ext uri="{FF2B5EF4-FFF2-40B4-BE49-F238E27FC236}">
                    <a16:creationId xmlns:a16="http://schemas.microsoft.com/office/drawing/2014/main" id="{FD8B2689-7017-1198-B08E-B415BA46A8C6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4" name="Vrije vorm: vorm 103">
                <a:extLst>
                  <a:ext uri="{FF2B5EF4-FFF2-40B4-BE49-F238E27FC236}">
                    <a16:creationId xmlns:a16="http://schemas.microsoft.com/office/drawing/2014/main" id="{F385B1F0-399C-BCE8-C543-C86DAA412E62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5" name="Vrije vorm: vorm 104">
                <a:extLst>
                  <a:ext uri="{FF2B5EF4-FFF2-40B4-BE49-F238E27FC236}">
                    <a16:creationId xmlns:a16="http://schemas.microsoft.com/office/drawing/2014/main" id="{2307C0D5-2378-00DF-B488-8497C0ED8EEC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6" name="Vrije vorm: vorm 105">
                <a:extLst>
                  <a:ext uri="{FF2B5EF4-FFF2-40B4-BE49-F238E27FC236}">
                    <a16:creationId xmlns:a16="http://schemas.microsoft.com/office/drawing/2014/main" id="{2E76F6E3-D755-6CD0-D73A-EF36D75D4600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solidFill>
                <a:srgbClr val="FF6C37"/>
              </a:solidFill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60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Spark Orange">
    <p:bg>
      <p:bgPr>
        <a:solidFill>
          <a:srgbClr val="E86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97036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Spark Orange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0A143F62-15E0-F248-1EAF-869AB1050577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2281977A-564D-6F43-8E53-B7798E51519D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bg1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88BF8231-6C7C-C9A0-87D9-36CE295F18A3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1E5D168B-0596-F72E-A2E3-A092F23DE4B5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BA688092-4D58-EB89-D60F-5725875E0C91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9AC70746-8499-4AEE-D1D2-7377EDE45AB3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8B2630EA-4CF1-9ABD-3FCA-1869C58679B5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3C7B0FF5-45BB-5A0A-7254-AD0194248599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1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ED9462D3-61F3-1F9C-AEF8-4B7F50EDB20B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E85EC291-217F-E437-51E1-611C442431D4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B9239DC2-1AD4-A675-4EC4-5D3DD4D2CFDB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04CB2C0D-9D48-8503-EDB4-F5C9525DE897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21BC5C1D-2C15-38C8-47FB-5758F3189329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3" name="Ondertitel 2">
            <a:extLst>
              <a:ext uri="{FF2B5EF4-FFF2-40B4-BE49-F238E27FC236}">
                <a16:creationId xmlns:a16="http://schemas.microsoft.com/office/drawing/2014/main" id="{A200B162-1C99-B73D-28F6-90D83004FC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14" name="Tijdelijke aanduiding voor datum 15">
            <a:extLst>
              <a:ext uri="{FF2B5EF4-FFF2-40B4-BE49-F238E27FC236}">
                <a16:creationId xmlns:a16="http://schemas.microsoft.com/office/drawing/2014/main" id="{8020199A-1141-FED2-BC31-252CEE8A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211756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White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98" name="Tijdelijke aanduiding voor datum 15">
            <a:extLst>
              <a:ext uri="{FF2B5EF4-FFF2-40B4-BE49-F238E27FC236}">
                <a16:creationId xmlns:a16="http://schemas.microsoft.com/office/drawing/2014/main" id="{70F6B1E3-BCFC-42FA-56EF-2F0415A8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7C467183-A1FC-519C-CCA0-2624A59578AA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C170D708-BF10-D018-E700-17F12B245ACB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C5371E96-A7BA-964A-ECA6-40D455D68B07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43BA96D8-5BD6-5250-682D-B37406989DEE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64BE7EAB-ADE0-ADC8-C9A6-9B2362D827A7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D8E98D06-4889-9E26-B719-9894F88875B2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74D06EA3-1D2A-CF99-8679-8A58EABB8B4B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68F4480C-93CD-52BF-698F-8019F882AB9D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61DD3205-C5FB-54D6-DF9F-1100465CBB36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869BC560-EF2F-ED39-2429-C6A0B4D83000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9E9CB4D4-47CC-A6BF-9B0F-22BE30CC1074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87D859F8-093C-C8A1-2082-056130495684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AA57FAF7-CD15-993B-4886-833C9466A3DA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87" name="Titel 1">
            <a:extLst>
              <a:ext uri="{FF2B5EF4-FFF2-40B4-BE49-F238E27FC236}">
                <a16:creationId xmlns:a16="http://schemas.microsoft.com/office/drawing/2014/main" id="{26343E0C-FE67-3A67-452B-913433A96B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0418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2 – People Highlight">
    <p:bg>
      <p:bgPr>
        <a:solidFill>
          <a:srgbClr val="FEDE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raphic 96">
            <a:extLst>
              <a:ext uri="{FF2B5EF4-FFF2-40B4-BE49-F238E27FC236}">
                <a16:creationId xmlns:a16="http://schemas.microsoft.com/office/drawing/2014/main" id="{4551BF32-87A5-6A9E-3699-0B0F6EA86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425941"/>
            <a:ext cx="322549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 cap="none" baseline="0" noProof="0" dirty="0">
                <a:solidFill>
                  <a:schemeClr val="accent1"/>
                </a:solidFill>
                <a:latin typeface="+mj-lt"/>
              </a:rPr>
              <a:t>Titlepage 2 – People Highlight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A497F29-551F-7E51-D1B2-BAD8318A435F}"/>
              </a:ext>
            </a:extLst>
          </p:cNvPr>
          <p:cNvGrpSpPr/>
          <p:nvPr userDrawn="1"/>
        </p:nvGrpSpPr>
        <p:grpSpPr>
          <a:xfrm>
            <a:off x="766763" y="6244276"/>
            <a:ext cx="1107282" cy="209299"/>
            <a:chOff x="766763" y="6244276"/>
            <a:chExt cx="1107282" cy="209299"/>
          </a:xfrm>
        </p:grpSpPr>
        <p:grpSp>
          <p:nvGrpSpPr>
            <p:cNvPr id="5" name="Groep 4">
              <a:extLst>
                <a:ext uri="{FF2B5EF4-FFF2-40B4-BE49-F238E27FC236}">
                  <a16:creationId xmlns:a16="http://schemas.microsoft.com/office/drawing/2014/main" id="{17DB7699-7E79-BDDF-20C2-245782396BB3}"/>
                </a:ext>
              </a:extLst>
            </p:cNvPr>
            <p:cNvGrpSpPr/>
            <p:nvPr userDrawn="1"/>
          </p:nvGrpSpPr>
          <p:grpSpPr>
            <a:xfrm>
              <a:off x="1016456" y="6274912"/>
              <a:ext cx="857589" cy="178663"/>
              <a:chOff x="3421706" y="7447737"/>
              <a:chExt cx="689487" cy="143642"/>
            </a:xfrm>
            <a:solidFill>
              <a:schemeClr val="tx2"/>
            </a:solidFill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BEBD61E8-41A9-1D4F-E658-3ED4870A6079}"/>
                  </a:ext>
                </a:extLst>
              </p:cNvPr>
              <p:cNvSpPr/>
              <p:nvPr/>
            </p:nvSpPr>
            <p:spPr>
              <a:xfrm>
                <a:off x="3705162" y="7447737"/>
                <a:ext cx="122575" cy="114914"/>
              </a:xfrm>
              <a:custGeom>
                <a:avLst/>
                <a:gdLst>
                  <a:gd name="connsiteX0" fmla="*/ 99002 w 122575"/>
                  <a:gd name="connsiteY0" fmla="*/ 8023 h 114914"/>
                  <a:gd name="connsiteX1" fmla="*/ 98635 w 122575"/>
                  <a:gd name="connsiteY1" fmla="*/ 10542 h 114914"/>
                  <a:gd name="connsiteX2" fmla="*/ 98635 w 122575"/>
                  <a:gd name="connsiteY2" fmla="*/ 26813 h 114914"/>
                  <a:gd name="connsiteX3" fmla="*/ 98616 w 122575"/>
                  <a:gd name="connsiteY3" fmla="*/ 27716 h 114914"/>
                  <a:gd name="connsiteX4" fmla="*/ 98354 w 122575"/>
                  <a:gd name="connsiteY4" fmla="*/ 28448 h 114914"/>
                  <a:gd name="connsiteX5" fmla="*/ 97860 w 122575"/>
                  <a:gd name="connsiteY5" fmla="*/ 28679 h 114914"/>
                  <a:gd name="connsiteX6" fmla="*/ 96720 w 122575"/>
                  <a:gd name="connsiteY6" fmla="*/ 28729 h 114914"/>
                  <a:gd name="connsiteX7" fmla="*/ 28729 w 122575"/>
                  <a:gd name="connsiteY7" fmla="*/ 28729 h 114914"/>
                  <a:gd name="connsiteX8" fmla="*/ 4209 w 122575"/>
                  <a:gd name="connsiteY8" fmla="*/ 32936 h 114914"/>
                  <a:gd name="connsiteX9" fmla="*/ 0 w 122575"/>
                  <a:gd name="connsiteY9" fmla="*/ 57457 h 114914"/>
                  <a:gd name="connsiteX10" fmla="*/ 0 w 122575"/>
                  <a:gd name="connsiteY10" fmla="*/ 86186 h 114914"/>
                  <a:gd name="connsiteX11" fmla="*/ 4209 w 122575"/>
                  <a:gd name="connsiteY11" fmla="*/ 110707 h 114914"/>
                  <a:gd name="connsiteX12" fmla="*/ 28729 w 122575"/>
                  <a:gd name="connsiteY12" fmla="*/ 114914 h 114914"/>
                  <a:gd name="connsiteX13" fmla="*/ 122576 w 122575"/>
                  <a:gd name="connsiteY13" fmla="*/ 114914 h 114914"/>
                  <a:gd name="connsiteX14" fmla="*/ 122576 w 122575"/>
                  <a:gd name="connsiteY14" fmla="*/ 0 h 114914"/>
                  <a:gd name="connsiteX15" fmla="*/ 101284 w 122575"/>
                  <a:gd name="connsiteY15" fmla="*/ 6898 h 114914"/>
                  <a:gd name="connsiteX16" fmla="*/ 99002 w 122575"/>
                  <a:gd name="connsiteY16" fmla="*/ 8023 h 114914"/>
                  <a:gd name="connsiteX17" fmla="*/ 94587 w 122575"/>
                  <a:gd name="connsiteY17" fmla="*/ 96504 h 114914"/>
                  <a:gd name="connsiteX18" fmla="*/ 89059 w 122575"/>
                  <a:gd name="connsiteY18" fmla="*/ 96720 h 114914"/>
                  <a:gd name="connsiteX19" fmla="*/ 33517 w 122575"/>
                  <a:gd name="connsiteY19" fmla="*/ 96720 h 114914"/>
                  <a:gd name="connsiteX20" fmla="*/ 25343 w 122575"/>
                  <a:gd name="connsiteY20" fmla="*/ 95318 h 114914"/>
                  <a:gd name="connsiteX21" fmla="*/ 23941 w 122575"/>
                  <a:gd name="connsiteY21" fmla="*/ 87143 h 114914"/>
                  <a:gd name="connsiteX22" fmla="*/ 23941 w 122575"/>
                  <a:gd name="connsiteY22" fmla="*/ 56500 h 114914"/>
                  <a:gd name="connsiteX23" fmla="*/ 25343 w 122575"/>
                  <a:gd name="connsiteY23" fmla="*/ 48326 h 114914"/>
                  <a:gd name="connsiteX24" fmla="*/ 33517 w 122575"/>
                  <a:gd name="connsiteY24" fmla="*/ 46923 h 114914"/>
                  <a:gd name="connsiteX25" fmla="*/ 98635 w 122575"/>
                  <a:gd name="connsiteY25" fmla="*/ 46923 h 114914"/>
                  <a:gd name="connsiteX26" fmla="*/ 98635 w 122575"/>
                  <a:gd name="connsiteY26" fmla="*/ 87143 h 114914"/>
                  <a:gd name="connsiteX27" fmla="*/ 97232 w 122575"/>
                  <a:gd name="connsiteY27" fmla="*/ 95318 h 114914"/>
                  <a:gd name="connsiteX28" fmla="*/ 94587 w 122575"/>
                  <a:gd name="connsiteY28" fmla="*/ 96504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75" h="114914">
                    <a:moveTo>
                      <a:pt x="99002" y="8023"/>
                    </a:moveTo>
                    <a:cubicBezTo>
                      <a:pt x="98635" y="8527"/>
                      <a:pt x="98635" y="9198"/>
                      <a:pt x="98635" y="10542"/>
                    </a:cubicBezTo>
                    <a:lnTo>
                      <a:pt x="98635" y="26813"/>
                    </a:lnTo>
                    <a:cubicBezTo>
                      <a:pt x="98635" y="27184"/>
                      <a:pt x="98635" y="27478"/>
                      <a:pt x="98616" y="27716"/>
                    </a:cubicBezTo>
                    <a:cubicBezTo>
                      <a:pt x="98586" y="28058"/>
                      <a:pt x="98519" y="28283"/>
                      <a:pt x="98354" y="28448"/>
                    </a:cubicBezTo>
                    <a:cubicBezTo>
                      <a:pt x="98231" y="28571"/>
                      <a:pt x="98074" y="28641"/>
                      <a:pt x="97860" y="28679"/>
                    </a:cubicBezTo>
                    <a:cubicBezTo>
                      <a:pt x="97587" y="28729"/>
                      <a:pt x="97224" y="28729"/>
                      <a:pt x="96720" y="28729"/>
                    </a:cubicBezTo>
                    <a:lnTo>
                      <a:pt x="28729" y="28729"/>
                    </a:lnTo>
                    <a:cubicBezTo>
                      <a:pt x="15187" y="28729"/>
                      <a:pt x="8413" y="28729"/>
                      <a:pt x="4209" y="32936"/>
                    </a:cubicBezTo>
                    <a:cubicBezTo>
                      <a:pt x="0" y="37143"/>
                      <a:pt x="0" y="43915"/>
                      <a:pt x="0" y="57457"/>
                    </a:cubicBezTo>
                    <a:lnTo>
                      <a:pt x="0" y="86186"/>
                    </a:lnTo>
                    <a:cubicBezTo>
                      <a:pt x="0" y="99729"/>
                      <a:pt x="0" y="106501"/>
                      <a:pt x="4209" y="110707"/>
                    </a:cubicBezTo>
                    <a:cubicBezTo>
                      <a:pt x="8413" y="114914"/>
                      <a:pt x="15187" y="114914"/>
                      <a:pt x="28729" y="114914"/>
                    </a:cubicBezTo>
                    <a:lnTo>
                      <a:pt x="122576" y="114914"/>
                    </a:lnTo>
                    <a:lnTo>
                      <a:pt x="122576" y="0"/>
                    </a:lnTo>
                    <a:lnTo>
                      <a:pt x="101284" y="6898"/>
                    </a:lnTo>
                    <a:cubicBezTo>
                      <a:pt x="100008" y="7312"/>
                      <a:pt x="99369" y="7520"/>
                      <a:pt x="99002" y="8023"/>
                    </a:cubicBezTo>
                    <a:close/>
                    <a:moveTo>
                      <a:pt x="94587" y="96504"/>
                    </a:moveTo>
                    <a:cubicBezTo>
                      <a:pt x="93248" y="96720"/>
                      <a:pt x="91479" y="96720"/>
                      <a:pt x="89059" y="96720"/>
                    </a:cubicBezTo>
                    <a:lnTo>
                      <a:pt x="33517" y="96720"/>
                    </a:lnTo>
                    <a:cubicBezTo>
                      <a:pt x="29002" y="96720"/>
                      <a:pt x="26746" y="96720"/>
                      <a:pt x="25343" y="95318"/>
                    </a:cubicBezTo>
                    <a:cubicBezTo>
                      <a:pt x="23941" y="93915"/>
                      <a:pt x="23941" y="91658"/>
                      <a:pt x="23941" y="87143"/>
                    </a:cubicBezTo>
                    <a:lnTo>
                      <a:pt x="23941" y="56500"/>
                    </a:lnTo>
                    <a:cubicBezTo>
                      <a:pt x="23941" y="51985"/>
                      <a:pt x="23941" y="49728"/>
                      <a:pt x="25343" y="48326"/>
                    </a:cubicBezTo>
                    <a:cubicBezTo>
                      <a:pt x="26746" y="46923"/>
                      <a:pt x="29002" y="46923"/>
                      <a:pt x="33517" y="46923"/>
                    </a:cubicBezTo>
                    <a:lnTo>
                      <a:pt x="98635" y="46923"/>
                    </a:lnTo>
                    <a:lnTo>
                      <a:pt x="98635" y="87143"/>
                    </a:lnTo>
                    <a:cubicBezTo>
                      <a:pt x="98635" y="91658"/>
                      <a:pt x="98635" y="93915"/>
                      <a:pt x="97232" y="95318"/>
                    </a:cubicBezTo>
                    <a:cubicBezTo>
                      <a:pt x="96581" y="95969"/>
                      <a:pt x="95747" y="96317"/>
                      <a:pt x="94587" y="96504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48" name="Vrije vorm: vorm 47">
                <a:extLst>
                  <a:ext uri="{FF2B5EF4-FFF2-40B4-BE49-F238E27FC236}">
                    <a16:creationId xmlns:a16="http://schemas.microsoft.com/office/drawing/2014/main" id="{14FB39AA-CE16-1421-7F19-EC0015F6583A}"/>
                  </a:ext>
                </a:extLst>
              </p:cNvPr>
              <p:cNvSpPr/>
              <p:nvPr/>
            </p:nvSpPr>
            <p:spPr>
              <a:xfrm>
                <a:off x="3846890" y="7476465"/>
                <a:ext cx="122575" cy="86185"/>
              </a:xfrm>
              <a:custGeom>
                <a:avLst/>
                <a:gdLst>
                  <a:gd name="connsiteX0" fmla="*/ 28729 w 122575"/>
                  <a:gd name="connsiteY0" fmla="*/ 86186 h 86185"/>
                  <a:gd name="connsiteX1" fmla="*/ 4209 w 122575"/>
                  <a:gd name="connsiteY1" fmla="*/ 81978 h 86185"/>
                  <a:gd name="connsiteX2" fmla="*/ 0 w 122575"/>
                  <a:gd name="connsiteY2" fmla="*/ 57457 h 86185"/>
                  <a:gd name="connsiteX3" fmla="*/ 0 w 122575"/>
                  <a:gd name="connsiteY3" fmla="*/ 47881 h 86185"/>
                  <a:gd name="connsiteX4" fmla="*/ 131 w 122575"/>
                  <a:gd name="connsiteY4" fmla="*/ 41635 h 86185"/>
                  <a:gd name="connsiteX5" fmla="*/ 1964 w 122575"/>
                  <a:gd name="connsiteY5" fmla="*/ 36437 h 86185"/>
                  <a:gd name="connsiteX6" fmla="*/ 5869 w 122575"/>
                  <a:gd name="connsiteY6" fmla="*/ 34745 h 86185"/>
                  <a:gd name="connsiteX7" fmla="*/ 9393 w 122575"/>
                  <a:gd name="connsiteY7" fmla="*/ 34501 h 86185"/>
                  <a:gd name="connsiteX8" fmla="*/ 13407 w 122575"/>
                  <a:gd name="connsiteY8" fmla="*/ 34474 h 86185"/>
                  <a:gd name="connsiteX9" fmla="*/ 96720 w 122575"/>
                  <a:gd name="connsiteY9" fmla="*/ 34474 h 86185"/>
                  <a:gd name="connsiteX10" fmla="*/ 97497 w 122575"/>
                  <a:gd name="connsiteY10" fmla="*/ 34463 h 86185"/>
                  <a:gd name="connsiteX11" fmla="*/ 97921 w 122575"/>
                  <a:gd name="connsiteY11" fmla="*/ 34413 h 86185"/>
                  <a:gd name="connsiteX12" fmla="*/ 98354 w 122575"/>
                  <a:gd name="connsiteY12" fmla="*/ 34194 h 86185"/>
                  <a:gd name="connsiteX13" fmla="*/ 98598 w 122575"/>
                  <a:gd name="connsiteY13" fmla="*/ 33639 h 86185"/>
                  <a:gd name="connsiteX14" fmla="*/ 98627 w 122575"/>
                  <a:gd name="connsiteY14" fmla="*/ 33223 h 86185"/>
                  <a:gd name="connsiteX15" fmla="*/ 98635 w 122575"/>
                  <a:gd name="connsiteY15" fmla="*/ 32967 h 86185"/>
                  <a:gd name="connsiteX16" fmla="*/ 98635 w 122575"/>
                  <a:gd name="connsiteY16" fmla="*/ 27771 h 86185"/>
                  <a:gd name="connsiteX17" fmla="*/ 98620 w 122575"/>
                  <a:gd name="connsiteY17" fmla="*/ 25044 h 86185"/>
                  <a:gd name="connsiteX18" fmla="*/ 98362 w 122575"/>
                  <a:gd name="connsiteY18" fmla="*/ 21927 h 86185"/>
                  <a:gd name="connsiteX19" fmla="*/ 97860 w 122575"/>
                  <a:gd name="connsiteY19" fmla="*/ 20446 h 86185"/>
                  <a:gd name="connsiteX20" fmla="*/ 97232 w 122575"/>
                  <a:gd name="connsiteY20" fmla="*/ 19597 h 86185"/>
                  <a:gd name="connsiteX21" fmla="*/ 89059 w 122575"/>
                  <a:gd name="connsiteY21" fmla="*/ 18195 h 86185"/>
                  <a:gd name="connsiteX22" fmla="*/ 0 w 122575"/>
                  <a:gd name="connsiteY22" fmla="*/ 18195 h 86185"/>
                  <a:gd name="connsiteX23" fmla="*/ 0 w 122575"/>
                  <a:gd name="connsiteY23" fmla="*/ 0 h 86185"/>
                  <a:gd name="connsiteX24" fmla="*/ 93847 w 122575"/>
                  <a:gd name="connsiteY24" fmla="*/ 0 h 86185"/>
                  <a:gd name="connsiteX25" fmla="*/ 118367 w 122575"/>
                  <a:gd name="connsiteY25" fmla="*/ 4207 h 86185"/>
                  <a:gd name="connsiteX26" fmla="*/ 122576 w 122575"/>
                  <a:gd name="connsiteY26" fmla="*/ 28729 h 86185"/>
                  <a:gd name="connsiteX27" fmla="*/ 122576 w 122575"/>
                  <a:gd name="connsiteY27" fmla="*/ 86186 h 86185"/>
                  <a:gd name="connsiteX28" fmla="*/ 28729 w 122575"/>
                  <a:gd name="connsiteY28" fmla="*/ 86186 h 86185"/>
                  <a:gd name="connsiteX29" fmla="*/ 98635 w 122575"/>
                  <a:gd name="connsiteY29" fmla="*/ 51711 h 86185"/>
                  <a:gd name="connsiteX30" fmla="*/ 32080 w 122575"/>
                  <a:gd name="connsiteY30" fmla="*/ 51711 h 86185"/>
                  <a:gd name="connsiteX31" fmla="*/ 26226 w 122575"/>
                  <a:gd name="connsiteY31" fmla="*/ 52416 h 86185"/>
                  <a:gd name="connsiteX32" fmla="*/ 25504 w 122575"/>
                  <a:gd name="connsiteY32" fmla="*/ 52960 h 86185"/>
                  <a:gd name="connsiteX33" fmla="*/ 25220 w 122575"/>
                  <a:gd name="connsiteY33" fmla="*/ 53239 h 86185"/>
                  <a:gd name="connsiteX34" fmla="*/ 24996 w 122575"/>
                  <a:gd name="connsiteY34" fmla="*/ 53502 h 86185"/>
                  <a:gd name="connsiteX35" fmla="*/ 24647 w 122575"/>
                  <a:gd name="connsiteY35" fmla="*/ 53998 h 86185"/>
                  <a:gd name="connsiteX36" fmla="*/ 23941 w 122575"/>
                  <a:gd name="connsiteY36" fmla="*/ 59851 h 86185"/>
                  <a:gd name="connsiteX37" fmla="*/ 24172 w 122575"/>
                  <a:gd name="connsiteY37" fmla="*/ 64481 h 86185"/>
                  <a:gd name="connsiteX38" fmla="*/ 24647 w 122575"/>
                  <a:gd name="connsiteY38" fmla="*/ 65704 h 86185"/>
                  <a:gd name="connsiteX39" fmla="*/ 26226 w 122575"/>
                  <a:gd name="connsiteY39" fmla="*/ 67286 h 86185"/>
                  <a:gd name="connsiteX40" fmla="*/ 32080 w 122575"/>
                  <a:gd name="connsiteY40" fmla="*/ 67991 h 86185"/>
                  <a:gd name="connsiteX41" fmla="*/ 89059 w 122575"/>
                  <a:gd name="connsiteY41" fmla="*/ 67991 h 86185"/>
                  <a:gd name="connsiteX42" fmla="*/ 90903 w 122575"/>
                  <a:gd name="connsiteY42" fmla="*/ 67986 h 86185"/>
                  <a:gd name="connsiteX43" fmla="*/ 92893 w 122575"/>
                  <a:gd name="connsiteY43" fmla="*/ 67937 h 86185"/>
                  <a:gd name="connsiteX44" fmla="*/ 97232 w 122575"/>
                  <a:gd name="connsiteY44" fmla="*/ 66588 h 86185"/>
                  <a:gd name="connsiteX45" fmla="*/ 98309 w 122575"/>
                  <a:gd name="connsiteY45" fmla="*/ 64516 h 86185"/>
                  <a:gd name="connsiteX46" fmla="*/ 98635 w 122575"/>
                  <a:gd name="connsiteY46" fmla="*/ 58415 h 86185"/>
                  <a:gd name="connsiteX47" fmla="*/ 98635 w 122575"/>
                  <a:gd name="connsiteY47" fmla="*/ 51711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2575" h="86185">
                    <a:moveTo>
                      <a:pt x="28729" y="86186"/>
                    </a:move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47881"/>
                    </a:lnTo>
                    <a:cubicBezTo>
                      <a:pt x="0" y="45326"/>
                      <a:pt x="0" y="43287"/>
                      <a:pt x="131" y="41635"/>
                    </a:cubicBezTo>
                    <a:cubicBezTo>
                      <a:pt x="322" y="39202"/>
                      <a:pt x="793" y="37607"/>
                      <a:pt x="1964" y="36437"/>
                    </a:cubicBezTo>
                    <a:cubicBezTo>
                      <a:pt x="2914" y="35489"/>
                      <a:pt x="4141" y="34999"/>
                      <a:pt x="5869" y="34745"/>
                    </a:cubicBezTo>
                    <a:cubicBezTo>
                      <a:pt x="6864" y="34600"/>
                      <a:pt x="8024" y="34532"/>
                      <a:pt x="9393" y="34501"/>
                    </a:cubicBezTo>
                    <a:cubicBezTo>
                      <a:pt x="10567" y="34474"/>
                      <a:pt x="11896" y="34474"/>
                      <a:pt x="13407" y="34474"/>
                    </a:cubicBezTo>
                    <a:lnTo>
                      <a:pt x="96720" y="34474"/>
                    </a:lnTo>
                    <a:cubicBezTo>
                      <a:pt x="97026" y="34474"/>
                      <a:pt x="97285" y="34474"/>
                      <a:pt x="97497" y="34463"/>
                    </a:cubicBezTo>
                    <a:cubicBezTo>
                      <a:pt x="97662" y="34455"/>
                      <a:pt x="97801" y="34440"/>
                      <a:pt x="97921" y="34413"/>
                    </a:cubicBezTo>
                    <a:cubicBezTo>
                      <a:pt x="98104" y="34372"/>
                      <a:pt x="98242" y="34305"/>
                      <a:pt x="98354" y="34194"/>
                    </a:cubicBezTo>
                    <a:cubicBezTo>
                      <a:pt x="98489" y="34059"/>
                      <a:pt x="98560" y="33884"/>
                      <a:pt x="98598" y="33639"/>
                    </a:cubicBezTo>
                    <a:cubicBezTo>
                      <a:pt x="98616" y="33519"/>
                      <a:pt x="98624" y="33381"/>
                      <a:pt x="98627" y="33223"/>
                    </a:cubicBezTo>
                    <a:lnTo>
                      <a:pt x="98635" y="32967"/>
                    </a:lnTo>
                    <a:lnTo>
                      <a:pt x="98635" y="27771"/>
                    </a:lnTo>
                    <a:cubicBezTo>
                      <a:pt x="98635" y="26753"/>
                      <a:pt x="98635" y="25849"/>
                      <a:pt x="98620" y="25044"/>
                    </a:cubicBezTo>
                    <a:cubicBezTo>
                      <a:pt x="98594" y="23783"/>
                      <a:pt x="98531" y="22765"/>
                      <a:pt x="98362" y="21927"/>
                    </a:cubicBezTo>
                    <a:cubicBezTo>
                      <a:pt x="98250" y="21356"/>
                      <a:pt x="98089" y="20868"/>
                      <a:pt x="97860" y="20446"/>
                    </a:cubicBezTo>
                    <a:cubicBezTo>
                      <a:pt x="97693" y="20130"/>
                      <a:pt x="97487" y="19850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0" y="18195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86186"/>
                    </a:lnTo>
                    <a:lnTo>
                      <a:pt x="28729" y="86186"/>
                    </a:lnTo>
                    <a:close/>
                    <a:moveTo>
                      <a:pt x="98635" y="51711"/>
                    </a:moveTo>
                    <a:lnTo>
                      <a:pt x="32080" y="51711"/>
                    </a:lnTo>
                    <a:cubicBezTo>
                      <a:pt x="28946" y="51711"/>
                      <a:pt x="27378" y="51711"/>
                      <a:pt x="26226" y="52416"/>
                    </a:cubicBezTo>
                    <a:cubicBezTo>
                      <a:pt x="25968" y="52574"/>
                      <a:pt x="25728" y="52757"/>
                      <a:pt x="25504" y="52960"/>
                    </a:cubicBezTo>
                    <a:cubicBezTo>
                      <a:pt x="25407" y="53048"/>
                      <a:pt x="25310" y="53142"/>
                      <a:pt x="25220" y="53239"/>
                    </a:cubicBezTo>
                    <a:cubicBezTo>
                      <a:pt x="25141" y="53324"/>
                      <a:pt x="25067" y="53411"/>
                      <a:pt x="24996" y="53502"/>
                    </a:cubicBezTo>
                    <a:cubicBezTo>
                      <a:pt x="24868" y="53659"/>
                      <a:pt x="24753" y="53825"/>
                      <a:pt x="24647" y="53998"/>
                    </a:cubicBezTo>
                    <a:cubicBezTo>
                      <a:pt x="23941" y="55149"/>
                      <a:pt x="23941" y="56717"/>
                      <a:pt x="23941" y="59851"/>
                    </a:cubicBezTo>
                    <a:cubicBezTo>
                      <a:pt x="23941" y="62015"/>
                      <a:pt x="23941" y="63432"/>
                      <a:pt x="24172" y="64481"/>
                    </a:cubicBezTo>
                    <a:cubicBezTo>
                      <a:pt x="24278" y="64951"/>
                      <a:pt x="24427" y="65348"/>
                      <a:pt x="24647" y="65704"/>
                    </a:cubicBezTo>
                    <a:cubicBezTo>
                      <a:pt x="25040" y="66349"/>
                      <a:pt x="25583" y="66891"/>
                      <a:pt x="26226" y="67286"/>
                    </a:cubicBezTo>
                    <a:cubicBezTo>
                      <a:pt x="27378" y="67991"/>
                      <a:pt x="28946" y="67991"/>
                      <a:pt x="32080" y="67991"/>
                    </a:cubicBezTo>
                    <a:lnTo>
                      <a:pt x="89059" y="67991"/>
                    </a:lnTo>
                    <a:lnTo>
                      <a:pt x="90903" y="67986"/>
                    </a:lnTo>
                    <a:cubicBezTo>
                      <a:pt x="91636" y="67980"/>
                      <a:pt x="92295" y="67968"/>
                      <a:pt x="92893" y="67937"/>
                    </a:cubicBezTo>
                    <a:cubicBezTo>
                      <a:pt x="94991" y="67833"/>
                      <a:pt x="96300" y="67521"/>
                      <a:pt x="97232" y="66588"/>
                    </a:cubicBezTo>
                    <a:cubicBezTo>
                      <a:pt x="97771" y="66051"/>
                      <a:pt x="98104" y="65385"/>
                      <a:pt x="98309" y="64516"/>
                    </a:cubicBezTo>
                    <a:cubicBezTo>
                      <a:pt x="98635" y="63121"/>
                      <a:pt x="98635" y="61196"/>
                      <a:pt x="98635" y="58415"/>
                    </a:cubicBezTo>
                    <a:lnTo>
                      <a:pt x="98635" y="5171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4" name="Vrije vorm: vorm 83">
                <a:extLst>
                  <a:ext uri="{FF2B5EF4-FFF2-40B4-BE49-F238E27FC236}">
                    <a16:creationId xmlns:a16="http://schemas.microsoft.com/office/drawing/2014/main" id="{056D20F9-F387-12FE-4737-531E5D63B013}"/>
                  </a:ext>
                </a:extLst>
              </p:cNvPr>
              <p:cNvSpPr/>
              <p:nvPr/>
            </p:nvSpPr>
            <p:spPr>
              <a:xfrm>
                <a:off x="3988618" y="7476465"/>
                <a:ext cx="122575" cy="114914"/>
              </a:xfrm>
              <a:custGeom>
                <a:avLst/>
                <a:gdLst>
                  <a:gd name="connsiteX0" fmla="*/ 23899 w 122575"/>
                  <a:gd name="connsiteY0" fmla="*/ 105892 h 114914"/>
                  <a:gd name="connsiteX1" fmla="*/ 23761 w 122575"/>
                  <a:gd name="connsiteY1" fmla="*/ 106539 h 114914"/>
                  <a:gd name="connsiteX2" fmla="*/ 23574 w 122575"/>
                  <a:gd name="connsiteY2" fmla="*/ 106891 h 114914"/>
                  <a:gd name="connsiteX3" fmla="*/ 21292 w 122575"/>
                  <a:gd name="connsiteY3" fmla="*/ 108017 h 114914"/>
                  <a:gd name="connsiteX4" fmla="*/ 0 w 122575"/>
                  <a:gd name="connsiteY4" fmla="*/ 114914 h 114914"/>
                  <a:gd name="connsiteX5" fmla="*/ 0 w 122575"/>
                  <a:gd name="connsiteY5" fmla="*/ 0 h 114914"/>
                  <a:gd name="connsiteX6" fmla="*/ 93847 w 122575"/>
                  <a:gd name="connsiteY6" fmla="*/ 0 h 114914"/>
                  <a:gd name="connsiteX7" fmla="*/ 118367 w 122575"/>
                  <a:gd name="connsiteY7" fmla="*/ 4207 h 114914"/>
                  <a:gd name="connsiteX8" fmla="*/ 122576 w 122575"/>
                  <a:gd name="connsiteY8" fmla="*/ 28729 h 114914"/>
                  <a:gd name="connsiteX9" fmla="*/ 122576 w 122575"/>
                  <a:gd name="connsiteY9" fmla="*/ 57457 h 114914"/>
                  <a:gd name="connsiteX10" fmla="*/ 118367 w 122575"/>
                  <a:gd name="connsiteY10" fmla="*/ 81978 h 114914"/>
                  <a:gd name="connsiteX11" fmla="*/ 93847 w 122575"/>
                  <a:gd name="connsiteY11" fmla="*/ 86186 h 114914"/>
                  <a:gd name="connsiteX12" fmla="*/ 25856 w 122575"/>
                  <a:gd name="connsiteY12" fmla="*/ 86186 h 114914"/>
                  <a:gd name="connsiteX13" fmla="*/ 25175 w 122575"/>
                  <a:gd name="connsiteY13" fmla="*/ 86193 h 114914"/>
                  <a:gd name="connsiteX14" fmla="*/ 24688 w 122575"/>
                  <a:gd name="connsiteY14" fmla="*/ 86240 h 114914"/>
                  <a:gd name="connsiteX15" fmla="*/ 24221 w 122575"/>
                  <a:gd name="connsiteY15" fmla="*/ 86466 h 114914"/>
                  <a:gd name="connsiteX16" fmla="*/ 23970 w 122575"/>
                  <a:gd name="connsiteY16" fmla="*/ 87094 h 114914"/>
                  <a:gd name="connsiteX17" fmla="*/ 23941 w 122575"/>
                  <a:gd name="connsiteY17" fmla="*/ 88101 h 114914"/>
                  <a:gd name="connsiteX18" fmla="*/ 23941 w 122575"/>
                  <a:gd name="connsiteY18" fmla="*/ 104372 h 114914"/>
                  <a:gd name="connsiteX19" fmla="*/ 23937 w 122575"/>
                  <a:gd name="connsiteY19" fmla="*/ 105110 h 114914"/>
                  <a:gd name="connsiteX20" fmla="*/ 23899 w 122575"/>
                  <a:gd name="connsiteY20" fmla="*/ 105892 h 114914"/>
                  <a:gd name="connsiteX21" fmla="*/ 27842 w 122575"/>
                  <a:gd name="connsiteY21" fmla="*/ 18436 h 114914"/>
                  <a:gd name="connsiteX22" fmla="*/ 25343 w 122575"/>
                  <a:gd name="connsiteY22" fmla="*/ 19597 h 114914"/>
                  <a:gd name="connsiteX23" fmla="*/ 23941 w 122575"/>
                  <a:gd name="connsiteY23" fmla="*/ 27771 h 114914"/>
                  <a:gd name="connsiteX24" fmla="*/ 23941 w 122575"/>
                  <a:gd name="connsiteY24" fmla="*/ 67991 h 114914"/>
                  <a:gd name="connsiteX25" fmla="*/ 89059 w 122575"/>
                  <a:gd name="connsiteY25" fmla="*/ 67991 h 114914"/>
                  <a:gd name="connsiteX26" fmla="*/ 97232 w 122575"/>
                  <a:gd name="connsiteY26" fmla="*/ 66589 h 114914"/>
                  <a:gd name="connsiteX27" fmla="*/ 98635 w 122575"/>
                  <a:gd name="connsiteY27" fmla="*/ 58415 h 114914"/>
                  <a:gd name="connsiteX28" fmla="*/ 98635 w 122575"/>
                  <a:gd name="connsiteY28" fmla="*/ 27771 h 114914"/>
                  <a:gd name="connsiteX29" fmla="*/ 97232 w 122575"/>
                  <a:gd name="connsiteY29" fmla="*/ 19597 h 114914"/>
                  <a:gd name="connsiteX30" fmla="*/ 89059 w 122575"/>
                  <a:gd name="connsiteY30" fmla="*/ 18195 h 114914"/>
                  <a:gd name="connsiteX31" fmla="*/ 33517 w 122575"/>
                  <a:gd name="connsiteY31" fmla="*/ 18195 h 114914"/>
                  <a:gd name="connsiteX32" fmla="*/ 29402 w 122575"/>
                  <a:gd name="connsiteY32" fmla="*/ 18264 h 114914"/>
                  <a:gd name="connsiteX33" fmla="*/ 27842 w 122575"/>
                  <a:gd name="connsiteY33" fmla="*/ 18436 h 11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2575" h="114914">
                    <a:moveTo>
                      <a:pt x="23899" y="105892"/>
                    </a:moveTo>
                    <a:cubicBezTo>
                      <a:pt x="23877" y="106143"/>
                      <a:pt x="23832" y="106355"/>
                      <a:pt x="23761" y="106539"/>
                    </a:cubicBezTo>
                    <a:cubicBezTo>
                      <a:pt x="23713" y="106667"/>
                      <a:pt x="23652" y="106783"/>
                      <a:pt x="23574" y="106891"/>
                    </a:cubicBezTo>
                    <a:cubicBezTo>
                      <a:pt x="23207" y="107394"/>
                      <a:pt x="22567" y="107602"/>
                      <a:pt x="21292" y="108017"/>
                    </a:cubicBezTo>
                    <a:lnTo>
                      <a:pt x="0" y="114914"/>
                    </a:lnTo>
                    <a:lnTo>
                      <a:pt x="0" y="0"/>
                    </a:lnTo>
                    <a:lnTo>
                      <a:pt x="93847" y="0"/>
                    </a:ln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6"/>
                      <a:pt x="122576" y="28729"/>
                    </a:cubicBezTo>
                    <a:lnTo>
                      <a:pt x="122576" y="57457"/>
                    </a:lnTo>
                    <a:cubicBezTo>
                      <a:pt x="122576" y="71001"/>
                      <a:pt x="122576" y="77772"/>
                      <a:pt x="118367" y="81978"/>
                    </a:cubicBezTo>
                    <a:cubicBezTo>
                      <a:pt x="114163" y="86186"/>
                      <a:pt x="107389" y="86186"/>
                      <a:pt x="93847" y="86186"/>
                    </a:cubicBezTo>
                    <a:lnTo>
                      <a:pt x="25856" y="86186"/>
                    </a:lnTo>
                    <a:cubicBezTo>
                      <a:pt x="25594" y="86186"/>
                      <a:pt x="25369" y="86186"/>
                      <a:pt x="25175" y="86193"/>
                    </a:cubicBezTo>
                    <a:cubicBezTo>
                      <a:pt x="24984" y="86200"/>
                      <a:pt x="24823" y="86213"/>
                      <a:pt x="24688" y="86240"/>
                    </a:cubicBezTo>
                    <a:cubicBezTo>
                      <a:pt x="24490" y="86281"/>
                      <a:pt x="24341" y="86349"/>
                      <a:pt x="24221" y="86466"/>
                    </a:cubicBezTo>
                    <a:cubicBezTo>
                      <a:pt x="24072" y="86614"/>
                      <a:pt x="24004" y="86809"/>
                      <a:pt x="23970" y="87094"/>
                    </a:cubicBezTo>
                    <a:cubicBezTo>
                      <a:pt x="23941" y="87349"/>
                      <a:pt x="23941" y="87675"/>
                      <a:pt x="23941" y="88101"/>
                    </a:cubicBezTo>
                    <a:lnTo>
                      <a:pt x="23941" y="104372"/>
                    </a:lnTo>
                    <a:lnTo>
                      <a:pt x="23937" y="105110"/>
                    </a:lnTo>
                    <a:cubicBezTo>
                      <a:pt x="23933" y="105410"/>
                      <a:pt x="23921" y="105668"/>
                      <a:pt x="23899" y="105892"/>
                    </a:cubicBezTo>
                    <a:close/>
                    <a:moveTo>
                      <a:pt x="27842" y="18436"/>
                    </a:moveTo>
                    <a:cubicBezTo>
                      <a:pt x="26757" y="18629"/>
                      <a:pt x="25968" y="1897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67991"/>
                    </a:lnTo>
                    <a:lnTo>
                      <a:pt x="89059" y="67991"/>
                    </a:lnTo>
                    <a:cubicBezTo>
                      <a:pt x="93574" y="67991"/>
                      <a:pt x="95829" y="67991"/>
                      <a:pt x="97232" y="66589"/>
                    </a:cubicBezTo>
                    <a:cubicBezTo>
                      <a:pt x="98635" y="65186"/>
                      <a:pt x="98635" y="62929"/>
                      <a:pt x="98635" y="58415"/>
                    </a:cubicBezTo>
                    <a:lnTo>
                      <a:pt x="98635" y="27771"/>
                    </a:lnTo>
                    <a:cubicBezTo>
                      <a:pt x="98635" y="23257"/>
                      <a:pt x="98635" y="20999"/>
                      <a:pt x="97232" y="19597"/>
                    </a:cubicBezTo>
                    <a:cubicBezTo>
                      <a:pt x="95829" y="18195"/>
                      <a:pt x="93574" y="18195"/>
                      <a:pt x="89059" y="18195"/>
                    </a:cubicBezTo>
                    <a:lnTo>
                      <a:pt x="33517" y="18195"/>
                    </a:lnTo>
                    <a:cubicBezTo>
                      <a:pt x="31867" y="18195"/>
                      <a:pt x="30520" y="18195"/>
                      <a:pt x="29402" y="18264"/>
                    </a:cubicBezTo>
                    <a:cubicBezTo>
                      <a:pt x="28823" y="18300"/>
                      <a:pt x="28306" y="18354"/>
                      <a:pt x="27842" y="18436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5" name="Vrije vorm: vorm 84">
                <a:extLst>
                  <a:ext uri="{FF2B5EF4-FFF2-40B4-BE49-F238E27FC236}">
                    <a16:creationId xmlns:a16="http://schemas.microsoft.com/office/drawing/2014/main" id="{9872ABE4-38F3-27C0-37EF-51D197C51B61}"/>
                  </a:ext>
                </a:extLst>
              </p:cNvPr>
              <p:cNvSpPr/>
              <p:nvPr/>
            </p:nvSpPr>
            <p:spPr>
              <a:xfrm>
                <a:off x="3563434" y="7476465"/>
                <a:ext cx="122575" cy="86185"/>
              </a:xfrm>
              <a:custGeom>
                <a:avLst/>
                <a:gdLst>
                  <a:gd name="connsiteX0" fmla="*/ 93847 w 122575"/>
                  <a:gd name="connsiteY0" fmla="*/ 0 h 86185"/>
                  <a:gd name="connsiteX1" fmla="*/ 118367 w 122575"/>
                  <a:gd name="connsiteY1" fmla="*/ 4207 h 86185"/>
                  <a:gd name="connsiteX2" fmla="*/ 122576 w 122575"/>
                  <a:gd name="connsiteY2" fmla="*/ 28729 h 86185"/>
                  <a:gd name="connsiteX3" fmla="*/ 122576 w 122575"/>
                  <a:gd name="connsiteY3" fmla="*/ 38305 h 86185"/>
                  <a:gd name="connsiteX4" fmla="*/ 120611 w 122575"/>
                  <a:gd name="connsiteY4" fmla="*/ 49748 h 86185"/>
                  <a:gd name="connsiteX5" fmla="*/ 109169 w 122575"/>
                  <a:gd name="connsiteY5" fmla="*/ 51711 h 86185"/>
                  <a:gd name="connsiteX6" fmla="*/ 25856 w 122575"/>
                  <a:gd name="connsiteY6" fmla="*/ 51711 h 86185"/>
                  <a:gd name="connsiteX7" fmla="*/ 24221 w 122575"/>
                  <a:gd name="connsiteY7" fmla="*/ 51992 h 86185"/>
                  <a:gd name="connsiteX8" fmla="*/ 23941 w 122575"/>
                  <a:gd name="connsiteY8" fmla="*/ 53627 h 86185"/>
                  <a:gd name="connsiteX9" fmla="*/ 23941 w 122575"/>
                  <a:gd name="connsiteY9" fmla="*/ 58415 h 86185"/>
                  <a:gd name="connsiteX10" fmla="*/ 25343 w 122575"/>
                  <a:gd name="connsiteY10" fmla="*/ 66588 h 86185"/>
                  <a:gd name="connsiteX11" fmla="*/ 33517 w 122575"/>
                  <a:gd name="connsiteY11" fmla="*/ 67991 h 86185"/>
                  <a:gd name="connsiteX12" fmla="*/ 122576 w 122575"/>
                  <a:gd name="connsiteY12" fmla="*/ 67991 h 86185"/>
                  <a:gd name="connsiteX13" fmla="*/ 122576 w 122575"/>
                  <a:gd name="connsiteY13" fmla="*/ 86186 h 86185"/>
                  <a:gd name="connsiteX14" fmla="*/ 28729 w 122575"/>
                  <a:gd name="connsiteY14" fmla="*/ 86186 h 86185"/>
                  <a:gd name="connsiteX15" fmla="*/ 4209 w 122575"/>
                  <a:gd name="connsiteY15" fmla="*/ 81978 h 86185"/>
                  <a:gd name="connsiteX16" fmla="*/ 0 w 122575"/>
                  <a:gd name="connsiteY16" fmla="*/ 57457 h 86185"/>
                  <a:gd name="connsiteX17" fmla="*/ 0 w 122575"/>
                  <a:gd name="connsiteY17" fmla="*/ 28729 h 86185"/>
                  <a:gd name="connsiteX18" fmla="*/ 4209 w 122575"/>
                  <a:gd name="connsiteY18" fmla="*/ 4207 h 86185"/>
                  <a:gd name="connsiteX19" fmla="*/ 28729 w 122575"/>
                  <a:gd name="connsiteY19" fmla="*/ 0 h 86185"/>
                  <a:gd name="connsiteX20" fmla="*/ 93847 w 122575"/>
                  <a:gd name="connsiteY20" fmla="*/ 0 h 86185"/>
                  <a:gd name="connsiteX21" fmla="*/ 23941 w 122575"/>
                  <a:gd name="connsiteY21" fmla="*/ 34474 h 86185"/>
                  <a:gd name="connsiteX22" fmla="*/ 90495 w 122575"/>
                  <a:gd name="connsiteY22" fmla="*/ 34474 h 86185"/>
                  <a:gd name="connsiteX23" fmla="*/ 96349 w 122575"/>
                  <a:gd name="connsiteY23" fmla="*/ 33769 h 86185"/>
                  <a:gd name="connsiteX24" fmla="*/ 97928 w 122575"/>
                  <a:gd name="connsiteY24" fmla="*/ 32188 h 86185"/>
                  <a:gd name="connsiteX25" fmla="*/ 98415 w 122575"/>
                  <a:gd name="connsiteY25" fmla="*/ 30906 h 86185"/>
                  <a:gd name="connsiteX26" fmla="*/ 98635 w 122575"/>
                  <a:gd name="connsiteY26" fmla="*/ 26335 h 86185"/>
                  <a:gd name="connsiteX27" fmla="*/ 98576 w 122575"/>
                  <a:gd name="connsiteY27" fmla="*/ 23011 h 86185"/>
                  <a:gd name="connsiteX28" fmla="*/ 97928 w 122575"/>
                  <a:gd name="connsiteY28" fmla="*/ 20481 h 86185"/>
                  <a:gd name="connsiteX29" fmla="*/ 96349 w 122575"/>
                  <a:gd name="connsiteY29" fmla="*/ 18900 h 86185"/>
                  <a:gd name="connsiteX30" fmla="*/ 90495 w 122575"/>
                  <a:gd name="connsiteY30" fmla="*/ 18195 h 86185"/>
                  <a:gd name="connsiteX31" fmla="*/ 33517 w 122575"/>
                  <a:gd name="connsiteY31" fmla="*/ 18195 h 86185"/>
                  <a:gd name="connsiteX32" fmla="*/ 25343 w 122575"/>
                  <a:gd name="connsiteY32" fmla="*/ 19597 h 86185"/>
                  <a:gd name="connsiteX33" fmla="*/ 23941 w 122575"/>
                  <a:gd name="connsiteY33" fmla="*/ 27771 h 86185"/>
                  <a:gd name="connsiteX34" fmla="*/ 23941 w 122575"/>
                  <a:gd name="connsiteY34" fmla="*/ 34474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22575" h="86185">
                    <a:moveTo>
                      <a:pt x="93847" y="0"/>
                    </a:moveTo>
                    <a:cubicBezTo>
                      <a:pt x="107389" y="0"/>
                      <a:pt x="114163" y="0"/>
                      <a:pt x="118367" y="4207"/>
                    </a:cubicBezTo>
                    <a:cubicBezTo>
                      <a:pt x="122576" y="8415"/>
                      <a:pt x="122576" y="15185"/>
                      <a:pt x="122576" y="28729"/>
                    </a:cubicBezTo>
                    <a:lnTo>
                      <a:pt x="122576" y="38305"/>
                    </a:lnTo>
                    <a:cubicBezTo>
                      <a:pt x="122576" y="44625"/>
                      <a:pt x="122576" y="47784"/>
                      <a:pt x="120611" y="49748"/>
                    </a:cubicBezTo>
                    <a:cubicBezTo>
                      <a:pt x="118647" y="51711"/>
                      <a:pt x="115491" y="51711"/>
                      <a:pt x="109169" y="51711"/>
                    </a:cubicBezTo>
                    <a:lnTo>
                      <a:pt x="25856" y="51711"/>
                    </a:lnTo>
                    <a:cubicBezTo>
                      <a:pt x="24955" y="51711"/>
                      <a:pt x="24502" y="51711"/>
                      <a:pt x="24221" y="51992"/>
                    </a:cubicBezTo>
                    <a:cubicBezTo>
                      <a:pt x="23941" y="52273"/>
                      <a:pt x="23941" y="52725"/>
                      <a:pt x="23941" y="53627"/>
                    </a:cubicBezTo>
                    <a:lnTo>
                      <a:pt x="23941" y="58415"/>
                    </a:lnTo>
                    <a:cubicBezTo>
                      <a:pt x="23941" y="62929"/>
                      <a:pt x="23941" y="65186"/>
                      <a:pt x="25343" y="66588"/>
                    </a:cubicBezTo>
                    <a:cubicBezTo>
                      <a:pt x="26746" y="67991"/>
                      <a:pt x="29002" y="67991"/>
                      <a:pt x="33517" y="67991"/>
                    </a:cubicBezTo>
                    <a:lnTo>
                      <a:pt x="122576" y="67991"/>
                    </a:lnTo>
                    <a:lnTo>
                      <a:pt x="122576" y="86186"/>
                    </a:lnTo>
                    <a:lnTo>
                      <a:pt x="28729" y="86186"/>
                    </a:lnTo>
                    <a:cubicBezTo>
                      <a:pt x="15187" y="86186"/>
                      <a:pt x="8413" y="86186"/>
                      <a:pt x="4209" y="81978"/>
                    </a:cubicBezTo>
                    <a:cubicBezTo>
                      <a:pt x="0" y="77771"/>
                      <a:pt x="0" y="71001"/>
                      <a:pt x="0" y="57457"/>
                    </a:cubicBezTo>
                    <a:lnTo>
                      <a:pt x="0" y="28729"/>
                    </a:lnTo>
                    <a:cubicBezTo>
                      <a:pt x="0" y="15185"/>
                      <a:pt x="0" y="8415"/>
                      <a:pt x="4209" y="4207"/>
                    </a:cubicBezTo>
                    <a:cubicBezTo>
                      <a:pt x="8413" y="0"/>
                      <a:pt x="15187" y="0"/>
                      <a:pt x="28729" y="0"/>
                    </a:cubicBezTo>
                    <a:lnTo>
                      <a:pt x="93847" y="0"/>
                    </a:lnTo>
                    <a:close/>
                    <a:moveTo>
                      <a:pt x="23941" y="34474"/>
                    </a:moveTo>
                    <a:lnTo>
                      <a:pt x="90495" y="34474"/>
                    </a:lnTo>
                    <a:cubicBezTo>
                      <a:pt x="93630" y="34474"/>
                      <a:pt x="95197" y="34474"/>
                      <a:pt x="96349" y="33769"/>
                    </a:cubicBezTo>
                    <a:cubicBezTo>
                      <a:pt x="96993" y="33374"/>
                      <a:pt x="97536" y="32832"/>
                      <a:pt x="97928" y="32188"/>
                    </a:cubicBezTo>
                    <a:cubicBezTo>
                      <a:pt x="98156" y="31817"/>
                      <a:pt x="98309" y="31402"/>
                      <a:pt x="98415" y="30906"/>
                    </a:cubicBezTo>
                    <a:cubicBezTo>
                      <a:pt x="98635" y="29862"/>
                      <a:pt x="98635" y="28458"/>
                      <a:pt x="98635" y="26335"/>
                    </a:cubicBezTo>
                    <a:cubicBezTo>
                      <a:pt x="98635" y="24956"/>
                      <a:pt x="98635" y="23881"/>
                      <a:pt x="98576" y="23011"/>
                    </a:cubicBezTo>
                    <a:cubicBezTo>
                      <a:pt x="98500" y="21902"/>
                      <a:pt x="98325" y="21127"/>
                      <a:pt x="97928" y="20481"/>
                    </a:cubicBezTo>
                    <a:cubicBezTo>
                      <a:pt x="97536" y="19837"/>
                      <a:pt x="96993" y="19295"/>
                      <a:pt x="96349" y="18900"/>
                    </a:cubicBezTo>
                    <a:cubicBezTo>
                      <a:pt x="95197" y="18195"/>
                      <a:pt x="93630" y="18195"/>
                      <a:pt x="90495" y="18195"/>
                    </a:cubicBezTo>
                    <a:lnTo>
                      <a:pt x="33517" y="18195"/>
                    </a:lnTo>
                    <a:cubicBezTo>
                      <a:pt x="29002" y="18195"/>
                      <a:pt x="26746" y="18195"/>
                      <a:pt x="25343" y="19597"/>
                    </a:cubicBezTo>
                    <a:cubicBezTo>
                      <a:pt x="23941" y="20999"/>
                      <a:pt x="23941" y="23257"/>
                      <a:pt x="23941" y="27771"/>
                    </a:cubicBezTo>
                    <a:lnTo>
                      <a:pt x="23941" y="34474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6" name="Vrije vorm: vorm 85">
                <a:extLst>
                  <a:ext uri="{FF2B5EF4-FFF2-40B4-BE49-F238E27FC236}">
                    <a16:creationId xmlns:a16="http://schemas.microsoft.com/office/drawing/2014/main" id="{3816E16D-83DD-D869-2DE8-2F830536EBFD}"/>
                  </a:ext>
                </a:extLst>
              </p:cNvPr>
              <p:cNvSpPr/>
              <p:nvPr/>
            </p:nvSpPr>
            <p:spPr>
              <a:xfrm>
                <a:off x="3421706" y="7476465"/>
                <a:ext cx="122575" cy="86185"/>
              </a:xfrm>
              <a:custGeom>
                <a:avLst/>
                <a:gdLst>
                  <a:gd name="connsiteX0" fmla="*/ 116404 w 122575"/>
                  <a:gd name="connsiteY0" fmla="*/ 6170 h 86185"/>
                  <a:gd name="connsiteX1" fmla="*/ 80440 w 122575"/>
                  <a:gd name="connsiteY1" fmla="*/ 0 h 86185"/>
                  <a:gd name="connsiteX2" fmla="*/ 0 w 122575"/>
                  <a:gd name="connsiteY2" fmla="*/ 0 h 86185"/>
                  <a:gd name="connsiteX3" fmla="*/ 0 w 122575"/>
                  <a:gd name="connsiteY3" fmla="*/ 86186 h 86185"/>
                  <a:gd name="connsiteX4" fmla="*/ 23941 w 122575"/>
                  <a:gd name="connsiteY4" fmla="*/ 86186 h 86185"/>
                  <a:gd name="connsiteX5" fmla="*/ 23941 w 122575"/>
                  <a:gd name="connsiteY5" fmla="*/ 27771 h 86185"/>
                  <a:gd name="connsiteX6" fmla="*/ 25343 w 122575"/>
                  <a:gd name="connsiteY6" fmla="*/ 19597 h 86185"/>
                  <a:gd name="connsiteX7" fmla="*/ 33517 w 122575"/>
                  <a:gd name="connsiteY7" fmla="*/ 18195 h 86185"/>
                  <a:gd name="connsiteX8" fmla="*/ 79483 w 122575"/>
                  <a:gd name="connsiteY8" fmla="*/ 18195 h 86185"/>
                  <a:gd name="connsiteX9" fmla="*/ 95829 w 122575"/>
                  <a:gd name="connsiteY9" fmla="*/ 20999 h 86185"/>
                  <a:gd name="connsiteX10" fmla="*/ 98635 w 122575"/>
                  <a:gd name="connsiteY10" fmla="*/ 37347 h 86185"/>
                  <a:gd name="connsiteX11" fmla="*/ 98635 w 122575"/>
                  <a:gd name="connsiteY11" fmla="*/ 86186 h 86185"/>
                  <a:gd name="connsiteX12" fmla="*/ 122576 w 122575"/>
                  <a:gd name="connsiteY12" fmla="*/ 86186 h 86185"/>
                  <a:gd name="connsiteX13" fmla="*/ 122576 w 122575"/>
                  <a:gd name="connsiteY13" fmla="*/ 42135 h 86185"/>
                  <a:gd name="connsiteX14" fmla="*/ 116404 w 122575"/>
                  <a:gd name="connsiteY14" fmla="*/ 6170 h 86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2575" h="86185">
                    <a:moveTo>
                      <a:pt x="116404" y="6170"/>
                    </a:moveTo>
                    <a:cubicBezTo>
                      <a:pt x="110235" y="0"/>
                      <a:pt x="100303" y="0"/>
                      <a:pt x="80440" y="0"/>
                    </a:cubicBezTo>
                    <a:lnTo>
                      <a:pt x="0" y="0"/>
                    </a:lnTo>
                    <a:lnTo>
                      <a:pt x="0" y="86186"/>
                    </a:lnTo>
                    <a:lnTo>
                      <a:pt x="23941" y="86186"/>
                    </a:lnTo>
                    <a:lnTo>
                      <a:pt x="23941" y="27771"/>
                    </a:lnTo>
                    <a:cubicBezTo>
                      <a:pt x="23941" y="23257"/>
                      <a:pt x="23941" y="20999"/>
                      <a:pt x="25343" y="19597"/>
                    </a:cubicBezTo>
                    <a:cubicBezTo>
                      <a:pt x="26746" y="18195"/>
                      <a:pt x="29002" y="18195"/>
                      <a:pt x="33517" y="18195"/>
                    </a:cubicBezTo>
                    <a:lnTo>
                      <a:pt x="79483" y="18195"/>
                    </a:lnTo>
                    <a:cubicBezTo>
                      <a:pt x="88513" y="18195"/>
                      <a:pt x="93024" y="18195"/>
                      <a:pt x="95829" y="20999"/>
                    </a:cubicBezTo>
                    <a:cubicBezTo>
                      <a:pt x="98635" y="23804"/>
                      <a:pt x="98635" y="28319"/>
                      <a:pt x="98635" y="37347"/>
                    </a:cubicBezTo>
                    <a:lnTo>
                      <a:pt x="98635" y="86186"/>
                    </a:lnTo>
                    <a:lnTo>
                      <a:pt x="122576" y="86186"/>
                    </a:lnTo>
                    <a:lnTo>
                      <a:pt x="122576" y="42135"/>
                    </a:lnTo>
                    <a:cubicBezTo>
                      <a:pt x="122576" y="22272"/>
                      <a:pt x="122576" y="12342"/>
                      <a:pt x="116404" y="6170"/>
                    </a:cubicBez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61E3D6A6-C6C9-DB8C-3464-25DB2EC7A553}"/>
                </a:ext>
              </a:extLst>
            </p:cNvPr>
            <p:cNvGrpSpPr/>
            <p:nvPr userDrawn="1"/>
          </p:nvGrpSpPr>
          <p:grpSpPr>
            <a:xfrm>
              <a:off x="766763" y="6244276"/>
              <a:ext cx="201614" cy="192314"/>
              <a:chOff x="3220957" y="7423106"/>
              <a:chExt cx="162094" cy="154617"/>
            </a:xfrm>
            <a:solidFill>
              <a:schemeClr val="bg2"/>
            </a:solidFill>
          </p:grpSpPr>
          <p:sp>
            <p:nvSpPr>
              <p:cNvPr id="8" name="Vrije vorm: vorm 7">
                <a:extLst>
                  <a:ext uri="{FF2B5EF4-FFF2-40B4-BE49-F238E27FC236}">
                    <a16:creationId xmlns:a16="http://schemas.microsoft.com/office/drawing/2014/main" id="{13897514-39B6-692A-3A3D-1C2F5D40FB37}"/>
                  </a:ext>
                </a:extLst>
              </p:cNvPr>
              <p:cNvSpPr/>
              <p:nvPr/>
            </p:nvSpPr>
            <p:spPr>
              <a:xfrm>
                <a:off x="3287039" y="7423106"/>
                <a:ext cx="29933" cy="53206"/>
              </a:xfrm>
              <a:custGeom>
                <a:avLst/>
                <a:gdLst>
                  <a:gd name="connsiteX0" fmla="*/ 22711 w 29933"/>
                  <a:gd name="connsiteY0" fmla="*/ 53207 h 53206"/>
                  <a:gd name="connsiteX1" fmla="*/ 29233 w 29933"/>
                  <a:gd name="connsiteY1" fmla="*/ 52032 h 53206"/>
                  <a:gd name="connsiteX2" fmla="*/ 29481 w 29933"/>
                  <a:gd name="connsiteY2" fmla="*/ 45415 h 53206"/>
                  <a:gd name="connsiteX3" fmla="*/ 23857 w 29933"/>
                  <a:gd name="connsiteY3" fmla="*/ 5873 h 53206"/>
                  <a:gd name="connsiteX4" fmla="*/ 22300 w 29933"/>
                  <a:gd name="connsiteY4" fmla="*/ 840 h 53206"/>
                  <a:gd name="connsiteX5" fmla="*/ 17096 w 29933"/>
                  <a:gd name="connsiteY5" fmla="*/ 0 h 53206"/>
                  <a:gd name="connsiteX6" fmla="*/ 12847 w 29933"/>
                  <a:gd name="connsiteY6" fmla="*/ 0 h 53206"/>
                  <a:gd name="connsiteX7" fmla="*/ 7643 w 29933"/>
                  <a:gd name="connsiteY7" fmla="*/ 840 h 53206"/>
                  <a:gd name="connsiteX8" fmla="*/ 6086 w 29933"/>
                  <a:gd name="connsiteY8" fmla="*/ 5873 h 53206"/>
                  <a:gd name="connsiteX9" fmla="*/ 452 w 29933"/>
                  <a:gd name="connsiteY9" fmla="*/ 45415 h 53206"/>
                  <a:gd name="connsiteX10" fmla="*/ 701 w 29933"/>
                  <a:gd name="connsiteY10" fmla="*/ 52032 h 53206"/>
                  <a:gd name="connsiteX11" fmla="*/ 7223 w 29933"/>
                  <a:gd name="connsiteY11" fmla="*/ 53207 h 53206"/>
                  <a:gd name="connsiteX12" fmla="*/ 22711 w 29933"/>
                  <a:gd name="connsiteY12" fmla="*/ 53207 h 5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33" h="53206">
                    <a:moveTo>
                      <a:pt x="22711" y="53207"/>
                    </a:moveTo>
                    <a:cubicBezTo>
                      <a:pt x="26378" y="53207"/>
                      <a:pt x="28211" y="53207"/>
                      <a:pt x="29233" y="52032"/>
                    </a:cubicBezTo>
                    <a:cubicBezTo>
                      <a:pt x="30255" y="50858"/>
                      <a:pt x="29997" y="49043"/>
                      <a:pt x="29481" y="45415"/>
                    </a:cubicBezTo>
                    <a:lnTo>
                      <a:pt x="23857" y="5873"/>
                    </a:lnTo>
                    <a:cubicBezTo>
                      <a:pt x="23456" y="3075"/>
                      <a:pt x="23255" y="1671"/>
                      <a:pt x="22300" y="840"/>
                    </a:cubicBezTo>
                    <a:cubicBezTo>
                      <a:pt x="21336" y="0"/>
                      <a:pt x="19923" y="0"/>
                      <a:pt x="17096" y="0"/>
                    </a:cubicBezTo>
                    <a:lnTo>
                      <a:pt x="12847" y="0"/>
                    </a:lnTo>
                    <a:cubicBezTo>
                      <a:pt x="10020" y="0"/>
                      <a:pt x="8607" y="0"/>
                      <a:pt x="7643" y="840"/>
                    </a:cubicBezTo>
                    <a:cubicBezTo>
                      <a:pt x="6678" y="1681"/>
                      <a:pt x="6478" y="3075"/>
                      <a:pt x="6086" y="5873"/>
                    </a:cubicBezTo>
                    <a:lnTo>
                      <a:pt x="452" y="45415"/>
                    </a:lnTo>
                    <a:cubicBezTo>
                      <a:pt x="-63" y="49043"/>
                      <a:pt x="-321" y="50858"/>
                      <a:pt x="701" y="52032"/>
                    </a:cubicBezTo>
                    <a:cubicBezTo>
                      <a:pt x="1722" y="53207"/>
                      <a:pt x="3556" y="53207"/>
                      <a:pt x="7223" y="53207"/>
                    </a:cubicBezTo>
                    <a:lnTo>
                      <a:pt x="22711" y="53207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9" name="Vrije vorm: vorm 8">
                <a:extLst>
                  <a:ext uri="{FF2B5EF4-FFF2-40B4-BE49-F238E27FC236}">
                    <a16:creationId xmlns:a16="http://schemas.microsoft.com/office/drawing/2014/main" id="{F8EB7387-5431-F65B-E8FF-228A6E5E714E}"/>
                  </a:ext>
                </a:extLst>
              </p:cNvPr>
              <p:cNvSpPr/>
              <p:nvPr/>
            </p:nvSpPr>
            <p:spPr>
              <a:xfrm>
                <a:off x="3220957" y="7473654"/>
                <a:ext cx="55951" cy="36953"/>
              </a:xfrm>
              <a:custGeom>
                <a:avLst/>
                <a:gdLst>
                  <a:gd name="connsiteX0" fmla="*/ 54677 w 55951"/>
                  <a:gd name="connsiteY0" fmla="*/ 16190 h 36953"/>
                  <a:gd name="connsiteX1" fmla="*/ 55575 w 55951"/>
                  <a:gd name="connsiteY1" fmla="*/ 9630 h 36953"/>
                  <a:gd name="connsiteX2" fmla="*/ 49358 w 55951"/>
                  <a:gd name="connsiteY2" fmla="*/ 7348 h 36953"/>
                  <a:gd name="connsiteX3" fmla="*/ 10007 w 55951"/>
                  <a:gd name="connsiteY3" fmla="*/ 472 h 36953"/>
                  <a:gd name="connsiteX4" fmla="*/ 4736 w 55951"/>
                  <a:gd name="connsiteY4" fmla="*/ 396 h 36953"/>
                  <a:gd name="connsiteX5" fmla="*/ 2330 w 55951"/>
                  <a:gd name="connsiteY5" fmla="*/ 5084 h 36953"/>
                  <a:gd name="connsiteX6" fmla="*/ 1022 w 55951"/>
                  <a:gd name="connsiteY6" fmla="*/ 9133 h 36953"/>
                  <a:gd name="connsiteX7" fmla="*/ 210 w 55951"/>
                  <a:gd name="connsiteY7" fmla="*/ 14337 h 36953"/>
                  <a:gd name="connsiteX8" fmla="*/ 4517 w 55951"/>
                  <a:gd name="connsiteY8" fmla="*/ 17374 h 36953"/>
                  <a:gd name="connsiteX9" fmla="*/ 40382 w 55951"/>
                  <a:gd name="connsiteY9" fmla="*/ 34944 h 36953"/>
                  <a:gd name="connsiteX10" fmla="*/ 46751 w 55951"/>
                  <a:gd name="connsiteY10" fmla="*/ 36749 h 36953"/>
                  <a:gd name="connsiteX11" fmla="*/ 49884 w 55951"/>
                  <a:gd name="connsiteY11" fmla="*/ 30914 h 36953"/>
                  <a:gd name="connsiteX12" fmla="*/ 54677 w 55951"/>
                  <a:gd name="connsiteY12" fmla="*/ 16190 h 3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1" h="36953">
                    <a:moveTo>
                      <a:pt x="54677" y="16190"/>
                    </a:moveTo>
                    <a:cubicBezTo>
                      <a:pt x="55813" y="12705"/>
                      <a:pt x="56377" y="10967"/>
                      <a:pt x="55575" y="9630"/>
                    </a:cubicBezTo>
                    <a:cubicBezTo>
                      <a:pt x="54773" y="8293"/>
                      <a:pt x="52968" y="7978"/>
                      <a:pt x="49358" y="7348"/>
                    </a:cubicBezTo>
                    <a:lnTo>
                      <a:pt x="10007" y="472"/>
                    </a:lnTo>
                    <a:cubicBezTo>
                      <a:pt x="7219" y="-15"/>
                      <a:pt x="5825" y="-253"/>
                      <a:pt x="4736" y="396"/>
                    </a:cubicBezTo>
                    <a:cubicBezTo>
                      <a:pt x="3648" y="1055"/>
                      <a:pt x="3208" y="2401"/>
                      <a:pt x="2330" y="5084"/>
                    </a:cubicBezTo>
                    <a:lnTo>
                      <a:pt x="1022" y="9133"/>
                    </a:lnTo>
                    <a:cubicBezTo>
                      <a:pt x="143" y="11826"/>
                      <a:pt x="-287" y="13163"/>
                      <a:pt x="210" y="14337"/>
                    </a:cubicBezTo>
                    <a:cubicBezTo>
                      <a:pt x="706" y="15512"/>
                      <a:pt x="1977" y="16133"/>
                      <a:pt x="4517" y="17374"/>
                    </a:cubicBezTo>
                    <a:lnTo>
                      <a:pt x="40382" y="34944"/>
                    </a:lnTo>
                    <a:cubicBezTo>
                      <a:pt x="43677" y="36558"/>
                      <a:pt x="45319" y="37360"/>
                      <a:pt x="46751" y="36749"/>
                    </a:cubicBezTo>
                    <a:cubicBezTo>
                      <a:pt x="48184" y="36138"/>
                      <a:pt x="48757" y="34400"/>
                      <a:pt x="49884" y="30914"/>
                    </a:cubicBezTo>
                    <a:lnTo>
                      <a:pt x="54677" y="1619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0" name="Vrije vorm: vorm 9">
                <a:extLst>
                  <a:ext uri="{FF2B5EF4-FFF2-40B4-BE49-F238E27FC236}">
                    <a16:creationId xmlns:a16="http://schemas.microsoft.com/office/drawing/2014/main" id="{DDAB8557-0343-4391-6505-8F05D8C6004A}"/>
                  </a:ext>
                </a:extLst>
              </p:cNvPr>
              <p:cNvSpPr/>
              <p:nvPr/>
            </p:nvSpPr>
            <p:spPr>
              <a:xfrm>
                <a:off x="3247443" y="7523533"/>
                <a:ext cx="47629" cy="54179"/>
              </a:xfrm>
              <a:custGeom>
                <a:avLst/>
                <a:gdLst>
                  <a:gd name="connsiteX0" fmla="*/ 30518 w 47629"/>
                  <a:gd name="connsiteY0" fmla="*/ 2941 h 54179"/>
                  <a:gd name="connsiteX1" fmla="*/ 24550 w 47629"/>
                  <a:gd name="connsiteY1" fmla="*/ 66 h 54179"/>
                  <a:gd name="connsiteX2" fmla="*/ 20463 w 47629"/>
                  <a:gd name="connsiteY2" fmla="*/ 5281 h 54179"/>
                  <a:gd name="connsiteX3" fmla="*/ 1766 w 47629"/>
                  <a:gd name="connsiteY3" fmla="*/ 40563 h 54179"/>
                  <a:gd name="connsiteX4" fmla="*/ 66 w 47629"/>
                  <a:gd name="connsiteY4" fmla="*/ 45557 h 54179"/>
                  <a:gd name="connsiteX5" fmla="*/ 3790 w 47629"/>
                  <a:gd name="connsiteY5" fmla="*/ 49291 h 54179"/>
                  <a:gd name="connsiteX6" fmla="*/ 7228 w 47629"/>
                  <a:gd name="connsiteY6" fmla="*/ 51784 h 54179"/>
                  <a:gd name="connsiteX7" fmla="*/ 11926 w 47629"/>
                  <a:gd name="connsiteY7" fmla="*/ 54171 h 54179"/>
                  <a:gd name="connsiteX8" fmla="*/ 16147 w 47629"/>
                  <a:gd name="connsiteY8" fmla="*/ 51010 h 54179"/>
                  <a:gd name="connsiteX9" fmla="*/ 43934 w 47629"/>
                  <a:gd name="connsiteY9" fmla="*/ 22325 h 54179"/>
                  <a:gd name="connsiteX10" fmla="*/ 47620 w 47629"/>
                  <a:gd name="connsiteY10" fmla="*/ 16825 h 54179"/>
                  <a:gd name="connsiteX11" fmla="*/ 43036 w 47629"/>
                  <a:gd name="connsiteY11" fmla="*/ 12041 h 54179"/>
                  <a:gd name="connsiteX12" fmla="*/ 30518 w 47629"/>
                  <a:gd name="connsiteY12" fmla="*/ 2941 h 5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29" h="54179">
                    <a:moveTo>
                      <a:pt x="30518" y="2941"/>
                    </a:moveTo>
                    <a:cubicBezTo>
                      <a:pt x="27557" y="783"/>
                      <a:pt x="26068" y="-287"/>
                      <a:pt x="24550" y="66"/>
                    </a:cubicBezTo>
                    <a:cubicBezTo>
                      <a:pt x="23031" y="420"/>
                      <a:pt x="22172" y="2033"/>
                      <a:pt x="20463" y="5281"/>
                    </a:cubicBezTo>
                    <a:lnTo>
                      <a:pt x="1766" y="40563"/>
                    </a:lnTo>
                    <a:cubicBezTo>
                      <a:pt x="439" y="43065"/>
                      <a:pt x="-220" y="44316"/>
                      <a:pt x="66" y="45557"/>
                    </a:cubicBezTo>
                    <a:cubicBezTo>
                      <a:pt x="353" y="46799"/>
                      <a:pt x="1498" y="47630"/>
                      <a:pt x="3790" y="49291"/>
                    </a:cubicBezTo>
                    <a:lnTo>
                      <a:pt x="7228" y="51784"/>
                    </a:lnTo>
                    <a:cubicBezTo>
                      <a:pt x="9520" y="53445"/>
                      <a:pt x="10656" y="54275"/>
                      <a:pt x="11926" y="54171"/>
                    </a:cubicBezTo>
                    <a:cubicBezTo>
                      <a:pt x="13196" y="54056"/>
                      <a:pt x="14179" y="53044"/>
                      <a:pt x="16147" y="51010"/>
                    </a:cubicBezTo>
                    <a:lnTo>
                      <a:pt x="43934" y="22325"/>
                    </a:lnTo>
                    <a:cubicBezTo>
                      <a:pt x="46484" y="19690"/>
                      <a:pt x="47754" y="18382"/>
                      <a:pt x="47620" y="16825"/>
                    </a:cubicBezTo>
                    <a:cubicBezTo>
                      <a:pt x="47486" y="15269"/>
                      <a:pt x="46006" y="14199"/>
                      <a:pt x="43036" y="12041"/>
                    </a:cubicBezTo>
                    <a:lnTo>
                      <a:pt x="30518" y="2941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1" name="Vrije vorm: vorm 10">
                <a:extLst>
                  <a:ext uri="{FF2B5EF4-FFF2-40B4-BE49-F238E27FC236}">
                    <a16:creationId xmlns:a16="http://schemas.microsoft.com/office/drawing/2014/main" id="{FB79959A-5F68-488C-E727-521818813355}"/>
                  </a:ext>
                </a:extLst>
              </p:cNvPr>
              <p:cNvSpPr/>
              <p:nvPr/>
            </p:nvSpPr>
            <p:spPr>
              <a:xfrm>
                <a:off x="3308908" y="7523543"/>
                <a:ext cx="47632" cy="54180"/>
              </a:xfrm>
              <a:custGeom>
                <a:avLst/>
                <a:gdLst>
                  <a:gd name="connsiteX0" fmla="*/ 4593 w 47632"/>
                  <a:gd name="connsiteY0" fmla="*/ 12040 h 54180"/>
                  <a:gd name="connsiteX1" fmla="*/ 10 w 47632"/>
                  <a:gd name="connsiteY1" fmla="*/ 16824 h 54180"/>
                  <a:gd name="connsiteX2" fmla="*/ 3695 w 47632"/>
                  <a:gd name="connsiteY2" fmla="*/ 22324 h 54180"/>
                  <a:gd name="connsiteX3" fmla="*/ 31483 w 47632"/>
                  <a:gd name="connsiteY3" fmla="*/ 51009 h 54180"/>
                  <a:gd name="connsiteX4" fmla="*/ 35704 w 47632"/>
                  <a:gd name="connsiteY4" fmla="*/ 54171 h 54180"/>
                  <a:gd name="connsiteX5" fmla="*/ 40402 w 47632"/>
                  <a:gd name="connsiteY5" fmla="*/ 51783 h 54180"/>
                  <a:gd name="connsiteX6" fmla="*/ 43839 w 47632"/>
                  <a:gd name="connsiteY6" fmla="*/ 49291 h 54180"/>
                  <a:gd name="connsiteX7" fmla="*/ 47563 w 47632"/>
                  <a:gd name="connsiteY7" fmla="*/ 45557 h 54180"/>
                  <a:gd name="connsiteX8" fmla="*/ 45863 w 47632"/>
                  <a:gd name="connsiteY8" fmla="*/ 40563 h 54180"/>
                  <a:gd name="connsiteX9" fmla="*/ 27186 w 47632"/>
                  <a:gd name="connsiteY9" fmla="*/ 5270 h 54180"/>
                  <a:gd name="connsiteX10" fmla="*/ 23099 w 47632"/>
                  <a:gd name="connsiteY10" fmla="*/ 66 h 54180"/>
                  <a:gd name="connsiteX11" fmla="*/ 17131 w 47632"/>
                  <a:gd name="connsiteY11" fmla="*/ 2940 h 54180"/>
                  <a:gd name="connsiteX12" fmla="*/ 4593 w 47632"/>
                  <a:gd name="connsiteY12" fmla="*/ 12040 h 5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632" h="54180">
                    <a:moveTo>
                      <a:pt x="4593" y="12040"/>
                    </a:moveTo>
                    <a:cubicBezTo>
                      <a:pt x="1633" y="14199"/>
                      <a:pt x="143" y="15268"/>
                      <a:pt x="10" y="16824"/>
                    </a:cubicBezTo>
                    <a:cubicBezTo>
                      <a:pt x="-124" y="18381"/>
                      <a:pt x="1146" y="19689"/>
                      <a:pt x="3695" y="22324"/>
                    </a:cubicBezTo>
                    <a:lnTo>
                      <a:pt x="31483" y="51009"/>
                    </a:lnTo>
                    <a:cubicBezTo>
                      <a:pt x="33450" y="53043"/>
                      <a:pt x="34434" y="54056"/>
                      <a:pt x="35704" y="54171"/>
                    </a:cubicBezTo>
                    <a:cubicBezTo>
                      <a:pt x="36974" y="54285"/>
                      <a:pt x="38120" y="53454"/>
                      <a:pt x="40402" y="51783"/>
                    </a:cubicBezTo>
                    <a:lnTo>
                      <a:pt x="43839" y="49291"/>
                    </a:lnTo>
                    <a:cubicBezTo>
                      <a:pt x="46131" y="47629"/>
                      <a:pt x="47267" y="46798"/>
                      <a:pt x="47563" y="45557"/>
                    </a:cubicBezTo>
                    <a:cubicBezTo>
                      <a:pt x="47859" y="44316"/>
                      <a:pt x="47190" y="43065"/>
                      <a:pt x="45863" y="40563"/>
                    </a:cubicBezTo>
                    <a:lnTo>
                      <a:pt x="27186" y="5270"/>
                    </a:lnTo>
                    <a:cubicBezTo>
                      <a:pt x="25467" y="2033"/>
                      <a:pt x="24617" y="410"/>
                      <a:pt x="23099" y="66"/>
                    </a:cubicBezTo>
                    <a:cubicBezTo>
                      <a:pt x="21581" y="-287"/>
                      <a:pt x="20100" y="792"/>
                      <a:pt x="17131" y="2940"/>
                    </a:cubicBezTo>
                    <a:lnTo>
                      <a:pt x="4593" y="12040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02B00434-BA92-0827-C79A-05A668FC3BAC}"/>
                  </a:ext>
                </a:extLst>
              </p:cNvPr>
              <p:cNvSpPr/>
              <p:nvPr/>
            </p:nvSpPr>
            <p:spPr>
              <a:xfrm>
                <a:off x="3327111" y="7473669"/>
                <a:ext cx="55940" cy="36956"/>
              </a:xfrm>
              <a:custGeom>
                <a:avLst/>
                <a:gdLst>
                  <a:gd name="connsiteX0" fmla="*/ 6058 w 55940"/>
                  <a:gd name="connsiteY0" fmla="*/ 30918 h 36956"/>
                  <a:gd name="connsiteX1" fmla="*/ 9190 w 55940"/>
                  <a:gd name="connsiteY1" fmla="*/ 36753 h 36956"/>
                  <a:gd name="connsiteX2" fmla="*/ 15559 w 55940"/>
                  <a:gd name="connsiteY2" fmla="*/ 34938 h 36956"/>
                  <a:gd name="connsiteX3" fmla="*/ 51425 w 55940"/>
                  <a:gd name="connsiteY3" fmla="*/ 17368 h 36956"/>
                  <a:gd name="connsiteX4" fmla="*/ 55732 w 55940"/>
                  <a:gd name="connsiteY4" fmla="*/ 14332 h 36956"/>
                  <a:gd name="connsiteX5" fmla="*/ 54920 w 55940"/>
                  <a:gd name="connsiteY5" fmla="*/ 9128 h 36956"/>
                  <a:gd name="connsiteX6" fmla="*/ 53611 w 55940"/>
                  <a:gd name="connsiteY6" fmla="*/ 5088 h 36956"/>
                  <a:gd name="connsiteX7" fmla="*/ 51206 w 55940"/>
                  <a:gd name="connsiteY7" fmla="*/ 400 h 36956"/>
                  <a:gd name="connsiteX8" fmla="*/ 45934 w 55940"/>
                  <a:gd name="connsiteY8" fmla="*/ 476 h 36956"/>
                  <a:gd name="connsiteX9" fmla="*/ 6593 w 55940"/>
                  <a:gd name="connsiteY9" fmla="*/ 7352 h 36956"/>
                  <a:gd name="connsiteX10" fmla="*/ 376 w 55940"/>
                  <a:gd name="connsiteY10" fmla="*/ 9634 h 36956"/>
                  <a:gd name="connsiteX11" fmla="*/ 1274 w 55940"/>
                  <a:gd name="connsiteY11" fmla="*/ 16194 h 36956"/>
                  <a:gd name="connsiteX12" fmla="*/ 6058 w 55940"/>
                  <a:gd name="connsiteY12" fmla="*/ 30918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40" h="36956">
                    <a:moveTo>
                      <a:pt x="6058" y="30918"/>
                    </a:moveTo>
                    <a:cubicBezTo>
                      <a:pt x="7195" y="34404"/>
                      <a:pt x="7758" y="36141"/>
                      <a:pt x="9190" y="36753"/>
                    </a:cubicBezTo>
                    <a:cubicBezTo>
                      <a:pt x="10623" y="37364"/>
                      <a:pt x="12275" y="36552"/>
                      <a:pt x="15559" y="34938"/>
                    </a:cubicBezTo>
                    <a:lnTo>
                      <a:pt x="51425" y="17368"/>
                    </a:lnTo>
                    <a:cubicBezTo>
                      <a:pt x="53965" y="16127"/>
                      <a:pt x="55236" y="15506"/>
                      <a:pt x="55732" y="14332"/>
                    </a:cubicBezTo>
                    <a:cubicBezTo>
                      <a:pt x="56229" y="13157"/>
                      <a:pt x="55789" y="11811"/>
                      <a:pt x="54920" y="9128"/>
                    </a:cubicBezTo>
                    <a:lnTo>
                      <a:pt x="53611" y="5088"/>
                    </a:lnTo>
                    <a:cubicBezTo>
                      <a:pt x="52733" y="2396"/>
                      <a:pt x="52303" y="1059"/>
                      <a:pt x="51206" y="400"/>
                    </a:cubicBezTo>
                    <a:cubicBezTo>
                      <a:pt x="50117" y="-259"/>
                      <a:pt x="48723" y="-11"/>
                      <a:pt x="45934" y="476"/>
                    </a:cubicBezTo>
                    <a:lnTo>
                      <a:pt x="6593" y="7352"/>
                    </a:lnTo>
                    <a:cubicBezTo>
                      <a:pt x="2984" y="7982"/>
                      <a:pt x="1179" y="8297"/>
                      <a:pt x="376" y="9634"/>
                    </a:cubicBezTo>
                    <a:cubicBezTo>
                      <a:pt x="-425" y="10971"/>
                      <a:pt x="138" y="12708"/>
                      <a:pt x="1274" y="16194"/>
                    </a:cubicBezTo>
                    <a:lnTo>
                      <a:pt x="6058" y="30918"/>
                    </a:lnTo>
                    <a:close/>
                  </a:path>
                </a:pathLst>
              </a:custGeom>
              <a:grpFill/>
              <a:ln w="9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" name="Ondertitel 2">
            <a:extLst>
              <a:ext uri="{FF2B5EF4-FFF2-40B4-BE49-F238E27FC236}">
                <a16:creationId xmlns:a16="http://schemas.microsoft.com/office/drawing/2014/main" id="{689D88D1-DBF0-A852-B97C-7E0E87D215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888" y="3816553"/>
            <a:ext cx="7560000" cy="380606"/>
          </a:xfrm>
        </p:spPr>
        <p:txBody>
          <a:bodyPr anchor="b"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of speaker | Location</a:t>
            </a:r>
          </a:p>
        </p:txBody>
      </p:sp>
      <p:sp>
        <p:nvSpPr>
          <p:cNvPr id="3" name="Tijdelijke aanduiding voor datum 15">
            <a:extLst>
              <a:ext uri="{FF2B5EF4-FFF2-40B4-BE49-F238E27FC236}">
                <a16:creationId xmlns:a16="http://schemas.microsoft.com/office/drawing/2014/main" id="{E3F81E0A-256A-8D4D-E49E-D88A42B2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4316365"/>
            <a:ext cx="7560000" cy="25709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accent2"/>
                </a:solidFill>
              </a:defRPr>
            </a:lvl1pPr>
          </a:lstStyle>
          <a:p>
            <a:fld id="{47464C2B-7A5D-44C0-A8DD-F0881E2A5BAB}" type="datetime4">
              <a:rPr lang="en-GB" smtClean="0"/>
              <a:pPr/>
              <a:t>5 April 2024</a:t>
            </a:fld>
            <a:endParaRPr lang="en-GB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4CD7FF5-DDE4-24A3-FD6F-28C13471E5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888" y="1916113"/>
            <a:ext cx="7560000" cy="1591913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7156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55" y="1125538"/>
            <a:ext cx="10704520" cy="3952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Place your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2" y="1917267"/>
            <a:ext cx="10706437" cy="4175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 err="1"/>
              <a:t>Bodytext</a:t>
            </a:r>
            <a:endParaRPr lang="en-GB" noProof="0" dirty="0"/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21351"/>
            <a:ext cx="3994152" cy="1800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r>
              <a:rPr lang="en-GB" sz="1000" b="0" cap="all" baseline="0" noProof="0" dirty="0">
                <a:solidFill>
                  <a:schemeClr val="accent2"/>
                </a:solidFill>
                <a:latin typeface="+mn-lt"/>
              </a:rPr>
              <a:t>LAYOUT</a:t>
            </a:r>
          </a:p>
        </p:txBody>
      </p:sp>
      <p:sp>
        <p:nvSpPr>
          <p:cNvPr id="29" name="Tijdelijke aanduiding voor voettekst 4">
            <a:extLst>
              <a:ext uri="{FF2B5EF4-FFF2-40B4-BE49-F238E27FC236}">
                <a16:creationId xmlns:a16="http://schemas.microsoft.com/office/drawing/2014/main" id="{8E242A96-65D5-44C2-9B90-81D00C90D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5803" y="6418910"/>
            <a:ext cx="4522781" cy="1447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3200" y="6418910"/>
            <a:ext cx="270000" cy="14475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22C01D-5A27-28F8-A70C-B037AC05E61A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66762" y="6413597"/>
            <a:ext cx="890588" cy="1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712" r:id="rId3"/>
    <p:sldLayoutId id="2147483713" r:id="rId4"/>
    <p:sldLayoutId id="2147483714" r:id="rId5"/>
    <p:sldLayoutId id="2147483705" r:id="rId6"/>
    <p:sldLayoutId id="2147483715" r:id="rId7"/>
    <p:sldLayoutId id="2147483716" r:id="rId8"/>
    <p:sldLayoutId id="2147483717" r:id="rId9"/>
    <p:sldLayoutId id="2147483718" r:id="rId10"/>
    <p:sldLayoutId id="2147483697" r:id="rId11"/>
    <p:sldLayoutId id="2147483719" r:id="rId12"/>
    <p:sldLayoutId id="2147483720" r:id="rId13"/>
    <p:sldLayoutId id="2147483660" r:id="rId14"/>
    <p:sldLayoutId id="2147483721" r:id="rId15"/>
    <p:sldLayoutId id="2147483673" r:id="rId16"/>
    <p:sldLayoutId id="2147483674" r:id="rId17"/>
    <p:sldLayoutId id="2147483663" r:id="rId18"/>
    <p:sldLayoutId id="2147483669" r:id="rId19"/>
    <p:sldLayoutId id="2147483664" r:id="rId20"/>
    <p:sldLayoutId id="2147483665" r:id="rId21"/>
    <p:sldLayoutId id="2147483666" r:id="rId22"/>
    <p:sldLayoutId id="2147483667" r:id="rId23"/>
    <p:sldLayoutId id="2147483672" r:id="rId24"/>
    <p:sldLayoutId id="2147483703" r:id="rId25"/>
    <p:sldLayoutId id="2147483706" r:id="rId26"/>
    <p:sldLayoutId id="2147483709" r:id="rId27"/>
    <p:sldLayoutId id="2147483710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2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tabLst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2pPr>
      <a:lvl3pPr marL="531813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Segoe UI Light" panose="020B0502040204020203" pitchFamily="34" charset="0"/>
        <a:buChar char="–"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400" baseline="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1" kern="1600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b="1" kern="1400" cap="none" baseline="0">
          <a:solidFill>
            <a:schemeClr val="accent2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536575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400" i="0" kern="1200">
          <a:solidFill>
            <a:srgbClr val="2C7998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483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6" pos="722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618" userDrawn="1">
          <p15:clr>
            <a:srgbClr val="A4A3A4"/>
          </p15:clr>
        </p15:guide>
        <p15:guide id="12" orient="horz" pos="4042" userDrawn="1">
          <p15:clr>
            <a:srgbClr val="A4A3A4"/>
          </p15:clr>
        </p15:guide>
        <p15:guide id="13" pos="7680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4133" userDrawn="1">
          <p15:clr>
            <a:srgbClr val="A4A3A4"/>
          </p15:clr>
        </p15:guide>
        <p15:guide id="16" userDrawn="1">
          <p15:clr>
            <a:srgbClr val="F26B43"/>
          </p15:clr>
        </p15:guide>
        <p15:guide id="17" orient="horz" userDrawn="1">
          <p15:clr>
            <a:srgbClr val="F26B43"/>
          </p15:clr>
        </p15:guide>
        <p15:guide id="18" orient="horz" pos="709" userDrawn="1">
          <p15:clr>
            <a:srgbClr val="F26B43"/>
          </p15:clr>
        </p15:guide>
        <p15:guide id="19" orient="horz" pos="1207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Tijdelijke aanduiding voor afbeelding 1037" descr="Afbeelding met vloer, gebouw&#10;&#10;Automatisch gegenereerde beschrijving">
            <a:extLst>
              <a:ext uri="{FF2B5EF4-FFF2-40B4-BE49-F238E27FC236}">
                <a16:creationId xmlns:a16="http://schemas.microsoft.com/office/drawing/2014/main" id="{7BEDE227-495E-E611-E4D9-F8ACB697ED3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1" r="22971"/>
          <a:stretch>
            <a:fillRect/>
          </a:stretch>
        </p:blipFill>
        <p:spPr/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E0A08134-5B9D-5943-F76D-42CF0252C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Final assignment </a:t>
            </a:r>
            <a:r>
              <a:rPr lang="en-GB" dirty="0" err="1"/>
              <a:t>Nedap</a:t>
            </a:r>
            <a:r>
              <a:rPr lang="en-GB" dirty="0"/>
              <a:t> University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A5A9D3-5491-DA4B-0A6B-0182EE70D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7" y="1916113"/>
            <a:ext cx="7334180" cy="1591913"/>
          </a:xfrm>
        </p:spPr>
        <p:txBody>
          <a:bodyPr/>
          <a:lstStyle/>
          <a:p>
            <a:r>
              <a:rPr lang="en-GB" dirty="0"/>
              <a:t>Network Systems</a:t>
            </a:r>
            <a:br>
              <a:rPr lang="en-GB" dirty="0"/>
            </a:br>
            <a:r>
              <a:rPr lang="en-GB" dirty="0">
                <a:solidFill>
                  <a:schemeClr val="bg2"/>
                </a:solidFill>
              </a:rPr>
              <a:t>Module 2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8917C3-70E4-35EB-590F-B8230415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08E5-960C-4FB5-8923-001E217F8BC3}" type="datetime4">
              <a:rPr lang="en-GB" smtClean="0"/>
              <a:pPr/>
              <a:t>5 April 2024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9A22B-3FCC-E89B-2878-C9698CC73487}"/>
              </a:ext>
            </a:extLst>
          </p:cNvPr>
          <p:cNvSpPr txBox="1"/>
          <p:nvPr/>
        </p:nvSpPr>
        <p:spPr>
          <a:xfrm>
            <a:off x="1761067" y="-28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NL" sz="16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1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79E946A-6E93-408D-983F-C787A7E2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Assignment</a:t>
            </a:r>
            <a:endParaRPr lang="en-GB" dirty="0"/>
          </a:p>
        </p:txBody>
      </p:sp>
      <p:sp>
        <p:nvSpPr>
          <p:cNvPr id="8" name="Tijdelijke aanduiding voor verticale tekst 7">
            <a:extLst>
              <a:ext uri="{FF2B5EF4-FFF2-40B4-BE49-F238E27FC236}">
                <a16:creationId xmlns:a16="http://schemas.microsoft.com/office/drawing/2014/main" id="{11F0F43B-650B-A77B-E67E-7EEF3A71A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Develop a file storage application for a Raspberry PI</a:t>
            </a:r>
          </a:p>
          <a:p>
            <a:r>
              <a:rPr lang="en-GB" dirty="0"/>
              <a:t>Develop a client application for a laptop</a:t>
            </a:r>
          </a:p>
          <a:p>
            <a:r>
              <a:rPr lang="en-GB" dirty="0"/>
              <a:t>Implement a reliable upload &amp; download protocol for files</a:t>
            </a:r>
          </a:p>
          <a:p>
            <a:endParaRPr lang="en-GB" dirty="0"/>
          </a:p>
          <a:p>
            <a:pPr lvl="4"/>
            <a:r>
              <a:rPr lang="en-GB" dirty="0"/>
              <a:t>Restrictions</a:t>
            </a:r>
          </a:p>
          <a:p>
            <a:r>
              <a:rPr lang="en-GB" dirty="0"/>
              <a:t>Individual assignment</a:t>
            </a:r>
          </a:p>
          <a:p>
            <a:r>
              <a:rPr lang="en-GB" dirty="0"/>
              <a:t>You </a:t>
            </a:r>
            <a:r>
              <a:rPr lang="en-GB" u="sng" dirty="0"/>
              <a:t>must</a:t>
            </a:r>
            <a:r>
              <a:rPr lang="en-GB" dirty="0"/>
              <a:t> use </a:t>
            </a:r>
            <a:r>
              <a:rPr lang="en-GB" b="1" dirty="0"/>
              <a:t>UDP</a:t>
            </a:r>
            <a:r>
              <a:rPr lang="en-GB" dirty="0"/>
              <a:t>, TCP not allowed</a:t>
            </a:r>
            <a:endParaRPr lang="en-GB" b="1" dirty="0"/>
          </a:p>
          <a:p>
            <a:r>
              <a:rPr lang="en-GB" dirty="0"/>
              <a:t>Must be able to deal with unreliable networks (packet loss)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02F7D83F-AFD1-2FB8-C214-9B37AD3941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5D92D3-7DFF-167F-B20E-D28889D6366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732DE2-0866-622C-0077-D52264EA9E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8E7883C-82FE-F432-6F7B-7E0C5BBA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46" y="801110"/>
            <a:ext cx="2743200" cy="172804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D5EB2B4-CB68-CF5E-409F-BAE0B2725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80000">
            <a:off x="8048972" y="1904073"/>
            <a:ext cx="1613972" cy="16139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14E3BA4-173A-C372-CFE5-611AC754C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452" y="4171635"/>
            <a:ext cx="1136574" cy="47863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D04F7C1-3B95-E54A-73CF-3FDCBA39D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7075815" y="3473976"/>
            <a:ext cx="1613972" cy="1613972"/>
          </a:xfrm>
          <a:prstGeom prst="rect">
            <a:avLst/>
          </a:prstGeom>
        </p:spPr>
      </p:pic>
      <p:pic>
        <p:nvPicPr>
          <p:cNvPr id="13" name="Graphic 13" descr="Laptop with solid fill">
            <a:extLst>
              <a:ext uri="{FF2B5EF4-FFF2-40B4-BE49-F238E27FC236}">
                <a16:creationId xmlns:a16="http://schemas.microsoft.com/office/drawing/2014/main" id="{F899E25F-4850-7D4B-9B2A-232FD71DD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483" y="4632342"/>
            <a:ext cx="1795749" cy="1786568"/>
          </a:xfrm>
          <a:prstGeom prst="rect">
            <a:avLst/>
          </a:prstGeom>
        </p:spPr>
      </p:pic>
      <p:pic>
        <p:nvPicPr>
          <p:cNvPr id="15" name="Graphic 14" descr="Document with solid fill">
            <a:extLst>
              <a:ext uri="{FF2B5EF4-FFF2-40B4-BE49-F238E27FC236}">
                <a16:creationId xmlns:a16="http://schemas.microsoft.com/office/drawing/2014/main" id="{9E8A4501-CFDA-EA0A-23BB-A8F5FF035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1325" y="693810"/>
            <a:ext cx="629798" cy="620617"/>
          </a:xfrm>
          <a:prstGeom prst="rect">
            <a:avLst/>
          </a:prstGeom>
        </p:spPr>
      </p:pic>
      <p:pic>
        <p:nvPicPr>
          <p:cNvPr id="16" name="Graphic 14" descr="Document with solid fill">
            <a:extLst>
              <a:ext uri="{FF2B5EF4-FFF2-40B4-BE49-F238E27FC236}">
                <a16:creationId xmlns:a16="http://schemas.microsoft.com/office/drawing/2014/main" id="{D38B1670-545C-2DED-39F8-54EC5236E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0529" y="556099"/>
            <a:ext cx="629798" cy="620617"/>
          </a:xfrm>
          <a:prstGeom prst="rect">
            <a:avLst/>
          </a:prstGeom>
        </p:spPr>
      </p:pic>
      <p:pic>
        <p:nvPicPr>
          <p:cNvPr id="17" name="Graphic 14" descr="Document with solid fill">
            <a:extLst>
              <a:ext uri="{FF2B5EF4-FFF2-40B4-BE49-F238E27FC236}">
                <a16:creationId xmlns:a16="http://schemas.microsoft.com/office/drawing/2014/main" id="{8A5ABE99-2798-A879-2833-9AB841D55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0553" y="418387"/>
            <a:ext cx="629798" cy="620617"/>
          </a:xfrm>
          <a:prstGeom prst="rect">
            <a:avLst/>
          </a:prstGeom>
        </p:spPr>
      </p:pic>
      <p:pic>
        <p:nvPicPr>
          <p:cNvPr id="18" name="Graphic 14" descr="Document with solid fill">
            <a:extLst>
              <a:ext uri="{FF2B5EF4-FFF2-40B4-BE49-F238E27FC236}">
                <a16:creationId xmlns:a16="http://schemas.microsoft.com/office/drawing/2014/main" id="{A0CC17A1-120C-3FEE-10D6-CFB8C0909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7974" y="5201543"/>
            <a:ext cx="427823" cy="427822"/>
          </a:xfrm>
          <a:prstGeom prst="rect">
            <a:avLst/>
          </a:prstGeom>
        </p:spPr>
      </p:pic>
      <p:pic>
        <p:nvPicPr>
          <p:cNvPr id="19" name="Graphic 14" descr="Document with solid fill">
            <a:extLst>
              <a:ext uri="{FF2B5EF4-FFF2-40B4-BE49-F238E27FC236}">
                <a16:creationId xmlns:a16="http://schemas.microsoft.com/office/drawing/2014/main" id="{E3DE1C8B-BE2A-0824-1D51-0D4BC8E989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7902" y="2862142"/>
            <a:ext cx="629798" cy="6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E29E3-9862-54F6-DDDD-C04E37B0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Planning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37F8FB-A706-5405-0342-321289C4DD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Nedap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FA7A03-E93A-49B5-1065-A50DBA6A4E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D125F0FF-F2E8-A291-30A5-07AAFE36CB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graphicFrame>
        <p:nvGraphicFramePr>
          <p:cNvPr id="8" name="Diagram 5">
            <a:extLst>
              <a:ext uri="{FF2B5EF4-FFF2-40B4-BE49-F238E27FC236}">
                <a16:creationId xmlns:a16="http://schemas.microsoft.com/office/drawing/2014/main" id="{6D07F5E1-BB69-86E5-9A67-5025DF6CF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743648"/>
              </p:ext>
            </p:extLst>
          </p:nvPr>
        </p:nvGraphicFramePr>
        <p:xfrm>
          <a:off x="470900" y="1531706"/>
          <a:ext cx="94097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16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E1348B4-B536-9C34-5C6B-82E5439A2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Functional demonstration of your solution</a:t>
            </a:r>
          </a:p>
          <a:p>
            <a:r>
              <a:rPr lang="en-GB" dirty="0"/>
              <a:t>Multiple rounds</a:t>
            </a:r>
          </a:p>
          <a:p>
            <a:r>
              <a:rPr lang="en-GB" dirty="0"/>
              <a:t>Network will be more unreliable every round</a:t>
            </a:r>
          </a:p>
          <a:p>
            <a:r>
              <a:rPr lang="en-GB" dirty="0"/>
              <a:t>Student with fastest file transfer wins</a:t>
            </a:r>
          </a:p>
          <a:p>
            <a:r>
              <a:rPr lang="en-GB" dirty="0"/>
              <a:t>Grand prize!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F202A5-DFC1-0395-5EF5-0F9972B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Tournament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267C565-785F-0200-6D53-23B6241C65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A77CE-51B3-A6F9-34C6-05B26C6E062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06E5DF-D8C8-59C1-AE39-8F0E2FBE93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1" name="Picture Placeholder 10" descr="A close-up of a trophy&#10;&#10;Description automatically generated">
            <a:extLst>
              <a:ext uri="{FF2B5EF4-FFF2-40B4-BE49-F238E27FC236}">
                <a16:creationId xmlns:a16="http://schemas.microsoft.com/office/drawing/2014/main" id="{BA724168-924B-8A9D-77E4-0FB2E4B2C3A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3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4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E29E3-9862-54F6-DDDD-C04E37B0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Report &amp; Presentation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37F8FB-A706-5405-0342-321289C4DD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Nedap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FA7A03-E93A-49B5-1065-A50DBA6A4E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D125F0FF-F2E8-A291-30A5-07AAFE36CB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AC4987-3F61-1736-AC63-B111B41F18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6763" y="1916113"/>
            <a:ext cx="10704512" cy="4176712"/>
          </a:xfrm>
        </p:spPr>
        <p:txBody>
          <a:bodyPr/>
          <a:lstStyle/>
          <a:p>
            <a:r>
              <a:rPr lang="en-GB" dirty="0"/>
              <a:t>Report</a:t>
            </a:r>
          </a:p>
          <a:p>
            <a:pPr lvl="1"/>
            <a:r>
              <a:rPr lang="en-GB" dirty="0"/>
              <a:t>High level overview</a:t>
            </a:r>
          </a:p>
          <a:p>
            <a:pPr lvl="1"/>
            <a:r>
              <a:rPr lang="en-GB" dirty="0"/>
              <a:t>Explain protocol</a:t>
            </a:r>
          </a:p>
          <a:p>
            <a:pPr lvl="1"/>
            <a:r>
              <a:rPr lang="en-GB" dirty="0"/>
              <a:t>Explain parameters</a:t>
            </a:r>
          </a:p>
          <a:p>
            <a:pPr lvl="1"/>
            <a:r>
              <a:rPr lang="en-GB" dirty="0"/>
              <a:t>Statistics</a:t>
            </a:r>
          </a:p>
          <a:p>
            <a:endParaRPr lang="en-GB" dirty="0"/>
          </a:p>
          <a:p>
            <a:r>
              <a:rPr lang="en-GB" dirty="0"/>
              <a:t>Presentation</a:t>
            </a:r>
          </a:p>
          <a:p>
            <a:pPr lvl="1"/>
            <a:r>
              <a:rPr lang="en-GB" dirty="0"/>
              <a:t>Max. 10 minutes</a:t>
            </a:r>
          </a:p>
          <a:p>
            <a:pPr lvl="1"/>
            <a:r>
              <a:rPr lang="en-GB" dirty="0"/>
              <a:t>No demo needed</a:t>
            </a:r>
          </a:p>
          <a:p>
            <a:pPr lvl="1"/>
            <a:r>
              <a:rPr lang="en-GB" dirty="0"/>
              <a:t>What are you proud of?</a:t>
            </a:r>
          </a:p>
          <a:p>
            <a:pPr lvl="1"/>
            <a:r>
              <a:rPr lang="en-GB" dirty="0"/>
              <a:t>What could be improved?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24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AC5A9A9C-8DFF-29A2-B87B-CF9FEA1AF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Setup your PI today</a:t>
            </a:r>
          </a:p>
          <a:p>
            <a:r>
              <a:rPr lang="en-GB" dirty="0"/>
              <a:t>Plan ahead</a:t>
            </a:r>
          </a:p>
          <a:p>
            <a:endParaRPr lang="en-GB" dirty="0"/>
          </a:p>
          <a:p>
            <a:r>
              <a:rPr lang="en-GB" dirty="0"/>
              <a:t>Have fun!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92CB476-93A8-BC5F-BBF8-F23F1D09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Recommendations</a:t>
            </a:r>
            <a:endParaRPr lang="en-GB" dirty="0"/>
          </a:p>
        </p:txBody>
      </p: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7D17192D-7680-5400-FA75-EE8DB27A5E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 err="1"/>
              <a:t>Nedap</a:t>
            </a:r>
            <a:r>
              <a:rPr lang="en-GB" dirty="0"/>
              <a:t> University Module 2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6970760-278A-C43F-4536-0769B2ACF0A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151CAD9-43C5-9014-9E46-F28013C560D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Template-set </a:t>
            </a:r>
            <a:r>
              <a:rPr lang="en-GB" dirty="0" err="1"/>
              <a:t>Nedap</a:t>
            </a:r>
            <a:endParaRPr lang="en-GB" dirty="0"/>
          </a:p>
        </p:txBody>
      </p:sp>
      <p:pic>
        <p:nvPicPr>
          <p:cNvPr id="15" name="Picture Placeholder 14" descr="A computer chip with a raspberry logo&#10;&#10;Description automatically generated">
            <a:extLst>
              <a:ext uri="{FF2B5EF4-FFF2-40B4-BE49-F238E27FC236}">
                <a16:creationId xmlns:a16="http://schemas.microsoft.com/office/drawing/2014/main" id="{FE82B1EE-FC7B-CF31-20A7-36570A7F564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r="28760"/>
          <a:stretch/>
        </p:blipFill>
        <p:spPr>
          <a:xfrm>
            <a:off x="6081229" y="0"/>
            <a:ext cx="6110771" cy="6858000"/>
          </a:xfrm>
        </p:spPr>
      </p:pic>
    </p:spTree>
    <p:extLst>
      <p:ext uri="{BB962C8B-B14F-4D97-AF65-F5344CB8AC3E}">
        <p14:creationId xmlns:p14="http://schemas.microsoft.com/office/powerpoint/2010/main" val="33953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1EB99-EB60-C797-A89F-99EE8DEA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animation – </a:t>
            </a:r>
            <a:r>
              <a:rPr lang="en-GB"/>
              <a:t>Heritage Blue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6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dap Slidebuilder Template - Base">
  <a:themeElements>
    <a:clrScheme name="Nedap">
      <a:dk1>
        <a:srgbClr val="000000"/>
      </a:dk1>
      <a:lt1>
        <a:srgbClr val="FFFFFF"/>
      </a:lt1>
      <a:dk2>
        <a:srgbClr val="023A4F"/>
      </a:dk2>
      <a:lt2>
        <a:srgbClr val="FF6C37"/>
      </a:lt2>
      <a:accent1>
        <a:srgbClr val="FF6C37"/>
      </a:accent1>
      <a:accent2>
        <a:srgbClr val="023A4F"/>
      </a:accent2>
      <a:accent3>
        <a:srgbClr val="FFF0DB"/>
      </a:accent3>
      <a:accent4>
        <a:srgbClr val="E7F6FC"/>
      </a:accent4>
      <a:accent5>
        <a:srgbClr val="F4F4F4"/>
      </a:accent5>
      <a:accent6>
        <a:srgbClr val="FFFFFF"/>
      </a:accent6>
      <a:hlink>
        <a:srgbClr val="FF6C37"/>
      </a:hlink>
      <a:folHlink>
        <a:srgbClr val="023A4F"/>
      </a:folHlink>
    </a:clrScheme>
    <a:fontScheme name="Nedap">
      <a:majorFont>
        <a:latin typeface="Objectivity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edap">
    <a:dk1>
      <a:srgbClr val="000000"/>
    </a:dk1>
    <a:lt1>
      <a:srgbClr val="FFFFFF"/>
    </a:lt1>
    <a:dk2>
      <a:srgbClr val="023A4F"/>
    </a:dk2>
    <a:lt2>
      <a:srgbClr val="FF6C37"/>
    </a:lt2>
    <a:accent1>
      <a:srgbClr val="FF6C37"/>
    </a:accent1>
    <a:accent2>
      <a:srgbClr val="023A4F"/>
    </a:accent2>
    <a:accent3>
      <a:srgbClr val="FFF0DB"/>
    </a:accent3>
    <a:accent4>
      <a:srgbClr val="E7F6FC"/>
    </a:accent4>
    <a:accent5>
      <a:srgbClr val="F4F4F4"/>
    </a:accent5>
    <a:accent6>
      <a:srgbClr val="FFFFFF"/>
    </a:accent6>
    <a:hlink>
      <a:srgbClr val="FF6C37"/>
    </a:hlink>
    <a:folHlink>
      <a:srgbClr val="023A4F"/>
    </a:folHlink>
  </a:clrScheme>
</a:themeOverride>
</file>

<file path=ppt/theme/themeOverride2.xml><?xml version="1.0" encoding="utf-8"?>
<a:themeOverride xmlns:a="http://schemas.openxmlformats.org/drawingml/2006/main">
  <a:clrScheme name="Nedap">
    <a:dk1>
      <a:srgbClr val="000000"/>
    </a:dk1>
    <a:lt1>
      <a:srgbClr val="FFFFFF"/>
    </a:lt1>
    <a:dk2>
      <a:srgbClr val="023A4F"/>
    </a:dk2>
    <a:lt2>
      <a:srgbClr val="FF6C37"/>
    </a:lt2>
    <a:accent1>
      <a:srgbClr val="FF6C37"/>
    </a:accent1>
    <a:accent2>
      <a:srgbClr val="023A4F"/>
    </a:accent2>
    <a:accent3>
      <a:srgbClr val="FFF0DB"/>
    </a:accent3>
    <a:accent4>
      <a:srgbClr val="E7F6FC"/>
    </a:accent4>
    <a:accent5>
      <a:srgbClr val="F4F4F4"/>
    </a:accent5>
    <a:accent6>
      <a:srgbClr val="FFFFFF"/>
    </a:accent6>
    <a:hlink>
      <a:srgbClr val="FF6C37"/>
    </a:hlink>
    <a:folHlink>
      <a:srgbClr val="023A4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203</Words>
  <Application>Microsoft Macintosh PowerPoint</Application>
  <PresentationFormat>Widescreen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IBM Plex Sans</vt:lpstr>
      <vt:lpstr>Segoe UI Light</vt:lpstr>
      <vt:lpstr>Calibri</vt:lpstr>
      <vt:lpstr>Arial</vt:lpstr>
      <vt:lpstr>Objectivity</vt:lpstr>
      <vt:lpstr>Nedap Slidebuilder Template - Base</vt:lpstr>
      <vt:lpstr>Network Systems Module 2</vt:lpstr>
      <vt:lpstr>Assignment</vt:lpstr>
      <vt:lpstr>Planning</vt:lpstr>
      <vt:lpstr>Tournament</vt:lpstr>
      <vt:lpstr>Report &amp; Presentation</vt:lpstr>
      <vt:lpstr>Recommendations</vt:lpstr>
      <vt:lpstr>Logo animation – Heritage Blue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Nedap Slidebuilder Template - Base</dc:title>
  <dc:creator>annie@pptsolutions.nl</dc:creator>
  <cp:keywords>www.pptsolutions.nl</cp:keywords>
  <cp:lastModifiedBy>Björn Hollander</cp:lastModifiedBy>
  <cp:revision>115</cp:revision>
  <dcterms:created xsi:type="dcterms:W3CDTF">2018-03-15T13:05:51Z</dcterms:created>
  <dcterms:modified xsi:type="dcterms:W3CDTF">2024-04-05T08:49:31Z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17533401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